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12" r:id="rId4"/>
  </p:sldMasterIdLst>
  <p:notesMasterIdLst>
    <p:notesMasterId r:id="rId17"/>
  </p:notesMasterIdLst>
  <p:handoutMasterIdLst>
    <p:handoutMasterId r:id="rId18"/>
  </p:handoutMasterIdLst>
  <p:sldIdLst>
    <p:sldId id="262" r:id="rId5"/>
    <p:sldId id="268" r:id="rId6"/>
    <p:sldId id="265" r:id="rId7"/>
    <p:sldId id="270" r:id="rId8"/>
    <p:sldId id="271" r:id="rId9"/>
    <p:sldId id="272" r:id="rId10"/>
    <p:sldId id="275" r:id="rId11"/>
    <p:sldId id="273" r:id="rId12"/>
    <p:sldId id="274" r:id="rId13"/>
    <p:sldId id="276" r:id="rId14"/>
    <p:sldId id="259" r:id="rId15"/>
    <p:sldId id="267" r:id="rId16"/>
  </p:sldIdLst>
  <p:sldSz cx="12192000" cy="6858000"/>
  <p:notesSz cx="6797675" cy="9926638"/>
  <p:defaultTextStyle>
    <a:defPPr rtl="0"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87"/>
  </p:normalViewPr>
  <p:slideViewPr>
    <p:cSldViewPr snapToGrid="0" snapToObjects="1">
      <p:cViewPr varScale="1">
        <p:scale>
          <a:sx n="53" d="100"/>
          <a:sy n="53" d="100"/>
        </p:scale>
        <p:origin x="7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7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5/layout/IconLeafLabelList" loCatId="other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4AF52931-E4CA-4429-AACB-B8747CDB2409}">
      <dgm:prSet phldrT="[Text]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de-DE" noProof="0" dirty="0"/>
            <a:t>Infrastruktur </a:t>
          </a:r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de-DE" noProof="0" dirty="0"/>
        </a:p>
      </dgm:t>
    </dgm:pt>
    <dgm:pt modelId="{D86AF01C-9CBC-41F8-9354-48CD82BDFDC9}" type="sibTrans" cxnId="{F82329C8-C3B2-4E9B-9033-528488D72705}">
      <dgm:prSet/>
      <dgm:spPr/>
      <dgm:t>
        <a:bodyPr rtlCol="0"/>
        <a:lstStyle/>
        <a:p>
          <a:pPr rtl="0"/>
          <a:endParaRPr lang="de-DE" noProof="0" dirty="0"/>
        </a:p>
      </dgm:t>
    </dgm:pt>
    <dgm:pt modelId="{81BEB84D-9A77-49C6-9301-B3359FCAC75F}">
      <dgm:prSet phldrT="[Text]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de-DE" noProof="0" dirty="0"/>
            <a:t>Betriebswirtschaft </a:t>
          </a:r>
        </a:p>
      </dgm:t>
    </dgm:pt>
    <dgm:pt modelId="{AE4D0D43-0332-4F79-8D35-BCD8C10758AE}" type="parTrans" cxnId="{420EF6C4-7321-43BE-A2FC-253606B1E06A}">
      <dgm:prSet/>
      <dgm:spPr/>
      <dgm:t>
        <a:bodyPr rtlCol="0"/>
        <a:lstStyle/>
        <a:p>
          <a:pPr rtl="0"/>
          <a:endParaRPr lang="de-DE" noProof="0" dirty="0"/>
        </a:p>
      </dgm:t>
    </dgm:pt>
    <dgm:pt modelId="{5D260F18-25D2-4074-87F1-7E78DDA61C58}" type="sibTrans" cxnId="{420EF6C4-7321-43BE-A2FC-253606B1E06A}">
      <dgm:prSet/>
      <dgm:spPr/>
      <dgm:t>
        <a:bodyPr rtlCol="0"/>
        <a:lstStyle/>
        <a:p>
          <a:pPr rtl="0"/>
          <a:endParaRPr lang="de-DE" noProof="0" dirty="0"/>
        </a:p>
      </dgm:t>
    </dgm:pt>
    <dgm:pt modelId="{BFF9359E-E9B1-4B73-BACC-2C7988765B16}">
      <dgm:prSet phldrT="[Text]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de-DE" noProof="0" dirty="0"/>
            <a:t>Pädagogik  </a:t>
          </a:r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de-DE" noProof="0" dirty="0"/>
        </a:p>
      </dgm:t>
    </dgm:pt>
    <dgm:pt modelId="{1CEF1965-C516-4C44-BAE3-2FA3F5116930}" type="sibTrans" cxnId="{516EC545-1971-48B3-978C-4756FCDCCFD9}">
      <dgm:prSet/>
      <dgm:spPr/>
      <dgm:t>
        <a:bodyPr rtlCol="0"/>
        <a:lstStyle/>
        <a:p>
          <a:pPr rtl="0"/>
          <a:endParaRPr lang="de-DE" noProof="0" dirty="0"/>
        </a:p>
      </dgm:t>
    </dgm:pt>
    <dgm:pt modelId="{0DD52DEE-1458-BE40-AF65-957CDFC61990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C592837A-DF38-1B41-9AB6-91F2F88845A6}" type="pres">
      <dgm:prSet presAssocID="{4AF52931-E4CA-4429-AACB-B8747CDB2409}" presName="compNode" presStyleCnt="0"/>
      <dgm:spPr/>
    </dgm:pt>
    <dgm:pt modelId="{9440950B-CD4A-624F-97AA-5A55DB548AA3}" type="pres">
      <dgm:prSet presAssocID="{4AF52931-E4CA-4429-AACB-B8747CDB2409}" presName="iconBgRect" presStyleLbl="bgShp" presStyleIdx="0" presStyleCnt="3" custScaleX="164587" custScaleY="170170"/>
      <dgm:spPr>
        <a:prstGeom prst="ellipse">
          <a:avLst/>
        </a:prstGeom>
        <a:solidFill>
          <a:schemeClr val="accent1"/>
        </a:solidFill>
        <a:effectLst>
          <a:innerShdw blurRad="114300">
            <a:prstClr val="black"/>
          </a:innerShdw>
          <a:reflection blurRad="114300" stA="19000" endPos="37000" dir="5400000" sy="-100000" algn="bl" rotWithShape="0"/>
        </a:effectLst>
      </dgm:spPr>
    </dgm:pt>
    <dgm:pt modelId="{DF478248-6A93-8845-A0ED-DE52CBC75D60}" type="pres">
      <dgm:prSet presAssocID="{4AF52931-E4CA-4429-AACB-B8747CDB2409}" presName="iconRect" presStyleLbl="node1" presStyleIdx="0" presStyleCnt="3" custScaleX="137555" custScaleY="137555" custLinFactNeighborX="-3272" custLinFactNeighborY="-8634"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/>
      </dgm:spPr>
    </dgm:pt>
    <dgm:pt modelId="{678ABF5D-0D27-7542-871B-BC0662A5368C}" type="pres">
      <dgm:prSet presAssocID="{4AF52931-E4CA-4429-AACB-B8747CDB2409}" presName="spaceRect" presStyleCnt="0"/>
      <dgm:spPr/>
    </dgm:pt>
    <dgm:pt modelId="{A178028F-7BC3-8B42-A431-B1DED303DA98}" type="pres">
      <dgm:prSet presAssocID="{4AF52931-E4CA-4429-AACB-B8747CDB2409}" presName="textRect" presStyleLbl="revTx" presStyleIdx="0" presStyleCnt="3" custLinFactNeighborX="170" custLinFactNeighborY="61085">
        <dgm:presLayoutVars>
          <dgm:chMax val="1"/>
          <dgm:chPref val="1"/>
        </dgm:presLayoutVars>
      </dgm:prSet>
      <dgm:spPr/>
    </dgm:pt>
    <dgm:pt modelId="{21F203BF-5343-864E-8DF2-BD77C6F83211}" type="pres">
      <dgm:prSet presAssocID="{D86AF01C-9CBC-41F8-9354-48CD82BDFDC9}" presName="sibTrans" presStyleCnt="0"/>
      <dgm:spPr/>
    </dgm:pt>
    <dgm:pt modelId="{467AD338-FEA3-E747-94CB-6EC4B5AC90D2}" type="pres">
      <dgm:prSet presAssocID="{81BEB84D-9A77-49C6-9301-B3359FCAC75F}" presName="compNode" presStyleCnt="0"/>
      <dgm:spPr/>
    </dgm:pt>
    <dgm:pt modelId="{7AA7BEFC-05BC-7A4F-9108-F110FD295429}" type="pres">
      <dgm:prSet presAssocID="{81BEB84D-9A77-49C6-9301-B3359FCAC75F}" presName="iconBgRect" presStyleLbl="bgShp" presStyleIdx="1" presStyleCnt="3" custScaleX="164402" custScaleY="169979"/>
      <dgm:spPr>
        <a:prstGeom prst="ellipse">
          <a:avLst/>
        </a:prstGeom>
        <a:solidFill>
          <a:schemeClr val="accent2"/>
        </a:solidFill>
        <a:effectLst>
          <a:innerShdw blurRad="114300">
            <a:srgbClr val="000000"/>
          </a:innerShdw>
          <a:reflection blurRad="114300" stA="19000" endPos="37000" dir="5400000" sy="-100000" algn="bl" rotWithShape="0"/>
        </a:effectLst>
      </dgm:spPr>
    </dgm:pt>
    <dgm:pt modelId="{C8DD7771-C30E-F24B-ABA4-15FC1696B0A8}" type="pres">
      <dgm:prSet presAssocID="{81BEB84D-9A77-49C6-9301-B3359FCAC75F}" presName="iconRect" presStyleLbl="node1" presStyleIdx="1" presStyleCnt="3" custScaleX="137555" custScaleY="137555"/>
      <dgm:spPr>
        <a:blipFill rotWithShape="1">
          <a:blip xmlns:r="http://schemas.openxmlformats.org/officeDocument/2006/relationships" r:embed="rId2"/>
          <a:stretch>
            <a:fillRect/>
          </a:stretch>
        </a:blipFill>
        <a:effectLst/>
      </dgm:spPr>
    </dgm:pt>
    <dgm:pt modelId="{1972F377-833B-8E4D-9CA0-92FCF47AE372}" type="pres">
      <dgm:prSet presAssocID="{81BEB84D-9A77-49C6-9301-B3359FCAC75F}" presName="spaceRect" presStyleCnt="0"/>
      <dgm:spPr/>
    </dgm:pt>
    <dgm:pt modelId="{FC6B4F82-D77F-6145-8350-E4883E3E98D1}" type="pres">
      <dgm:prSet presAssocID="{81BEB84D-9A77-49C6-9301-B3359FCAC75F}" presName="textRect" presStyleLbl="revTx" presStyleIdx="1" presStyleCnt="3" custScaleX="137893" custLinFactNeighborX="170" custLinFactNeighborY="61085">
        <dgm:presLayoutVars>
          <dgm:chMax val="1"/>
          <dgm:chPref val="1"/>
        </dgm:presLayoutVars>
      </dgm:prSet>
      <dgm:spPr/>
    </dgm:pt>
    <dgm:pt modelId="{D34CB11A-6906-F945-9559-F7E1D54F2014}" type="pres">
      <dgm:prSet presAssocID="{5D260F18-25D2-4074-87F1-7E78DDA61C58}" presName="sibTrans" presStyleCnt="0"/>
      <dgm:spPr/>
    </dgm:pt>
    <dgm:pt modelId="{0B401E1C-492B-8445-91C3-4E0FF26975DA}" type="pres">
      <dgm:prSet presAssocID="{BFF9359E-E9B1-4B73-BACC-2C7988765B16}" presName="compNode" presStyleCnt="0"/>
      <dgm:spPr/>
    </dgm:pt>
    <dgm:pt modelId="{F9FCBA78-B18A-CB47-9456-33604BFAE043}" type="pres">
      <dgm:prSet presAssocID="{BFF9359E-E9B1-4B73-BACC-2C7988765B16}" presName="iconBgRect" presStyleLbl="bgShp" presStyleIdx="2" presStyleCnt="3" custScaleX="164217" custScaleY="169979" custLinFactNeighborX="27825" custLinFactNeighborY="-8067"/>
      <dgm:spPr>
        <a:prstGeom prst="ellipse">
          <a:avLst/>
        </a:prstGeom>
        <a:solidFill>
          <a:schemeClr val="accent3">
            <a:lumMod val="60000"/>
            <a:lumOff val="40000"/>
          </a:schemeClr>
        </a:solidFill>
        <a:effectLst>
          <a:innerShdw blurRad="114300">
            <a:srgbClr val="000000"/>
          </a:innerShdw>
          <a:reflection blurRad="114300" stA="19000" endPos="37000" dir="5400000" sy="-100000" algn="bl" rotWithShape="0"/>
        </a:effectLst>
      </dgm:spPr>
    </dgm:pt>
    <dgm:pt modelId="{2E0BB2E4-CD4C-AA4D-A6D7-A9CBB950F395}" type="pres">
      <dgm:prSet presAssocID="{BFF9359E-E9B1-4B73-BACC-2C7988765B16}" presName="iconRect" presStyleLbl="node1" presStyleIdx="2" presStyleCnt="3" custScaleX="137555" custScaleY="137555"/>
      <dgm:spPr>
        <a:blipFill rotWithShape="1">
          <a:blip xmlns:r="http://schemas.openxmlformats.org/officeDocument/2006/relationships" r:embed="rId3"/>
          <a:stretch>
            <a:fillRect/>
          </a:stretch>
        </a:blipFill>
        <a:effectLst/>
      </dgm:spPr>
    </dgm:pt>
    <dgm:pt modelId="{0CA56A3D-F5EA-F34E-AACC-08DDFCAE9A3D}" type="pres">
      <dgm:prSet presAssocID="{BFF9359E-E9B1-4B73-BACC-2C7988765B16}" presName="spaceRect" presStyleCnt="0"/>
      <dgm:spPr/>
    </dgm:pt>
    <dgm:pt modelId="{5FC181B3-4B20-6240-9257-803B168E7618}" type="pres">
      <dgm:prSet presAssocID="{BFF9359E-E9B1-4B73-BACC-2C7988765B16}" presName="textRect" presStyleLbl="revTx" presStyleIdx="2" presStyleCnt="3" custLinFactNeighborX="169" custLinFactNeighborY="61085">
        <dgm:presLayoutVars>
          <dgm:chMax val="1"/>
          <dgm:chPref val="1"/>
        </dgm:presLayoutVars>
      </dgm:prSet>
      <dgm:spPr/>
    </dgm:pt>
  </dgm:ptLst>
  <dgm:cxnLst>
    <dgm:cxn modelId="{DE867E11-6656-F14E-B327-1C09F084F73D}" type="presOf" srcId="{4AF52931-E4CA-4429-AACB-B8747CDB2409}" destId="{A178028F-7BC3-8B42-A431-B1DED303DA98}" srcOrd="0" destOrd="0" presId="urn:microsoft.com/office/officeart/2018/5/layout/IconLeafLabelList"/>
    <dgm:cxn modelId="{67EA435B-C350-3A4B-B66B-14BF448DA365}" type="presOf" srcId="{81BEB84D-9A77-49C6-9301-B3359FCAC75F}" destId="{FC6B4F82-D77F-6145-8350-E4883E3E98D1}" srcOrd="0" destOrd="0" presId="urn:microsoft.com/office/officeart/2018/5/layout/IconLeafLabel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59A0BB4E-2DC7-B14E-9A8E-28AE0DDB6832}" type="presOf" srcId="{BFF9359E-E9B1-4B73-BACC-2C7988765B16}" destId="{5FC181B3-4B20-6240-9257-803B168E7618}" srcOrd="0" destOrd="0" presId="urn:microsoft.com/office/officeart/2018/5/layout/IconLeafLabelList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52423ED9-C4AA-3F44-BD54-873B124DE6FE}" type="presOf" srcId="{C7720856-93F0-4CC7-B7FD-2466914A11D4}" destId="{0DD52DEE-1458-BE40-AF65-957CDFC61990}" srcOrd="0" destOrd="0" presId="urn:microsoft.com/office/officeart/2018/5/layout/IconLeafLabelList"/>
    <dgm:cxn modelId="{A179381B-B475-8D4F-A4C5-A749E3205CF3}" type="presParOf" srcId="{0DD52DEE-1458-BE40-AF65-957CDFC61990}" destId="{C592837A-DF38-1B41-9AB6-91F2F88845A6}" srcOrd="0" destOrd="0" presId="urn:microsoft.com/office/officeart/2018/5/layout/IconLeafLabelList"/>
    <dgm:cxn modelId="{0A7D8806-2C62-C749-9E48-FD7F8EEF2707}" type="presParOf" srcId="{C592837A-DF38-1B41-9AB6-91F2F88845A6}" destId="{9440950B-CD4A-624F-97AA-5A55DB548AA3}" srcOrd="0" destOrd="0" presId="urn:microsoft.com/office/officeart/2018/5/layout/IconLeafLabelList"/>
    <dgm:cxn modelId="{645BB249-D5A3-D34E-9784-E27D31386619}" type="presParOf" srcId="{C592837A-DF38-1B41-9AB6-91F2F88845A6}" destId="{DF478248-6A93-8845-A0ED-DE52CBC75D60}" srcOrd="1" destOrd="0" presId="urn:microsoft.com/office/officeart/2018/5/layout/IconLeafLabelList"/>
    <dgm:cxn modelId="{1BB6F40B-402A-294C-8BC0-9624BCFF3DE5}" type="presParOf" srcId="{C592837A-DF38-1B41-9AB6-91F2F88845A6}" destId="{678ABF5D-0D27-7542-871B-BC0662A5368C}" srcOrd="2" destOrd="0" presId="urn:microsoft.com/office/officeart/2018/5/layout/IconLeafLabelList"/>
    <dgm:cxn modelId="{6D518F87-3CDE-EE4C-85E8-BF6424878690}" type="presParOf" srcId="{C592837A-DF38-1B41-9AB6-91F2F88845A6}" destId="{A178028F-7BC3-8B42-A431-B1DED303DA98}" srcOrd="3" destOrd="0" presId="urn:microsoft.com/office/officeart/2018/5/layout/IconLeafLabelList"/>
    <dgm:cxn modelId="{1543EA19-BC62-A447-A0AF-54C8D46069B4}" type="presParOf" srcId="{0DD52DEE-1458-BE40-AF65-957CDFC61990}" destId="{21F203BF-5343-864E-8DF2-BD77C6F83211}" srcOrd="1" destOrd="0" presId="urn:microsoft.com/office/officeart/2018/5/layout/IconLeafLabelList"/>
    <dgm:cxn modelId="{9AD0B451-DD56-1B49-821D-87340EE51CD3}" type="presParOf" srcId="{0DD52DEE-1458-BE40-AF65-957CDFC61990}" destId="{467AD338-FEA3-E747-94CB-6EC4B5AC90D2}" srcOrd="2" destOrd="0" presId="urn:microsoft.com/office/officeart/2018/5/layout/IconLeafLabelList"/>
    <dgm:cxn modelId="{2A8830E8-5773-884F-83A3-13BC09288444}" type="presParOf" srcId="{467AD338-FEA3-E747-94CB-6EC4B5AC90D2}" destId="{7AA7BEFC-05BC-7A4F-9108-F110FD295429}" srcOrd="0" destOrd="0" presId="urn:microsoft.com/office/officeart/2018/5/layout/IconLeafLabelList"/>
    <dgm:cxn modelId="{8F682605-3E9C-D747-9DEF-7BF2601F2D9F}" type="presParOf" srcId="{467AD338-FEA3-E747-94CB-6EC4B5AC90D2}" destId="{C8DD7771-C30E-F24B-ABA4-15FC1696B0A8}" srcOrd="1" destOrd="0" presId="urn:microsoft.com/office/officeart/2018/5/layout/IconLeafLabelList"/>
    <dgm:cxn modelId="{F5DB8C3F-3C2A-4947-99F8-5A5999E44618}" type="presParOf" srcId="{467AD338-FEA3-E747-94CB-6EC4B5AC90D2}" destId="{1972F377-833B-8E4D-9CA0-92FCF47AE372}" srcOrd="2" destOrd="0" presId="urn:microsoft.com/office/officeart/2018/5/layout/IconLeafLabelList"/>
    <dgm:cxn modelId="{EDBE8099-E7B3-FD43-BDED-DACA1F54E7C6}" type="presParOf" srcId="{467AD338-FEA3-E747-94CB-6EC4B5AC90D2}" destId="{FC6B4F82-D77F-6145-8350-E4883E3E98D1}" srcOrd="3" destOrd="0" presId="urn:microsoft.com/office/officeart/2018/5/layout/IconLeafLabelList"/>
    <dgm:cxn modelId="{03DF95BD-405E-0E4E-BE92-85B6CF5C32EB}" type="presParOf" srcId="{0DD52DEE-1458-BE40-AF65-957CDFC61990}" destId="{D34CB11A-6906-F945-9559-F7E1D54F2014}" srcOrd="3" destOrd="0" presId="urn:microsoft.com/office/officeart/2018/5/layout/IconLeafLabelList"/>
    <dgm:cxn modelId="{EE4BB369-ADC3-C546-9F0F-21372C94C43F}" type="presParOf" srcId="{0DD52DEE-1458-BE40-AF65-957CDFC61990}" destId="{0B401E1C-492B-8445-91C3-4E0FF26975DA}" srcOrd="4" destOrd="0" presId="urn:microsoft.com/office/officeart/2018/5/layout/IconLeafLabelList"/>
    <dgm:cxn modelId="{9FBFBFEB-85B8-1F40-9BE2-9070F34B62E2}" type="presParOf" srcId="{0B401E1C-492B-8445-91C3-4E0FF26975DA}" destId="{F9FCBA78-B18A-CB47-9456-33604BFAE043}" srcOrd="0" destOrd="0" presId="urn:microsoft.com/office/officeart/2018/5/layout/IconLeafLabelList"/>
    <dgm:cxn modelId="{5B07748E-AA64-4D4E-9A5C-7C52B4996D0E}" type="presParOf" srcId="{0B401E1C-492B-8445-91C3-4E0FF26975DA}" destId="{2E0BB2E4-CD4C-AA4D-A6D7-A9CBB950F395}" srcOrd="1" destOrd="0" presId="urn:microsoft.com/office/officeart/2018/5/layout/IconLeafLabelList"/>
    <dgm:cxn modelId="{ABA1176C-9DBB-1F4F-9EAF-A44355C417ED}" type="presParOf" srcId="{0B401E1C-492B-8445-91C3-4E0FF26975DA}" destId="{0CA56A3D-F5EA-F34E-AACC-08DDFCAE9A3D}" srcOrd="2" destOrd="0" presId="urn:microsoft.com/office/officeart/2018/5/layout/IconLeafLabelList"/>
    <dgm:cxn modelId="{D164B971-01F9-6247-9C45-7D270271D18C}" type="presParOf" srcId="{0B401E1C-492B-8445-91C3-4E0FF26975DA}" destId="{5FC181B3-4B20-6240-9257-803B168E761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8AC950-608C-4612-9999-2EA6E2F346BC}" type="doc">
      <dgm:prSet loTypeId="urn:microsoft.com/office/officeart/2005/8/layout/matrix1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1E38F84-3850-4CEB-97D2-9F16C87094A9}">
      <dgm:prSet phldrT="[Text]" custT="1"/>
      <dgm:spPr/>
      <dgm:t>
        <a:bodyPr/>
        <a:lstStyle/>
        <a:p>
          <a:r>
            <a:rPr lang="de-DE" sz="2000" dirty="0"/>
            <a:t>Chance  </a:t>
          </a:r>
        </a:p>
      </dgm:t>
    </dgm:pt>
    <dgm:pt modelId="{167A6456-84CA-4715-BC0A-0BC6E363F771}" type="parTrans" cxnId="{28EE58D4-E345-48A6-94C9-55B82922B5E6}">
      <dgm:prSet/>
      <dgm:spPr/>
      <dgm:t>
        <a:bodyPr/>
        <a:lstStyle/>
        <a:p>
          <a:endParaRPr lang="de-DE"/>
        </a:p>
      </dgm:t>
    </dgm:pt>
    <dgm:pt modelId="{CC5D82DD-240E-4E7B-B76D-3E8D04B8E341}" type="sibTrans" cxnId="{28EE58D4-E345-48A6-94C9-55B82922B5E6}">
      <dgm:prSet/>
      <dgm:spPr/>
      <dgm:t>
        <a:bodyPr/>
        <a:lstStyle/>
        <a:p>
          <a:endParaRPr lang="de-DE"/>
        </a:p>
      </dgm:t>
    </dgm:pt>
    <dgm:pt modelId="{B1C8929E-D307-4B35-9BE2-2A4C7451A7BB}">
      <dgm:prSet phldrT="[Text]" custT="1"/>
      <dgm:spPr/>
      <dgm:t>
        <a:bodyPr/>
        <a:lstStyle/>
        <a:p>
          <a:endParaRPr lang="de-DE" sz="1800" dirty="0"/>
        </a:p>
        <a:p>
          <a:endParaRPr lang="de-DE" sz="1800" dirty="0"/>
        </a:p>
        <a:p>
          <a:endParaRPr lang="de-DE" sz="1800" dirty="0"/>
        </a:p>
        <a:p>
          <a:endParaRPr lang="de-DE" sz="1800" dirty="0"/>
        </a:p>
        <a:p>
          <a:r>
            <a:rPr lang="de-CH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Schul-Branding „Bildungscampus“ nach aussen erwirkt eine höhere Wahrnehmung bei Organisationen und Wirtschaft.</a:t>
          </a:r>
          <a:endParaRPr lang="de-DE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de-DE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de-DE" sz="1800" dirty="0"/>
        </a:p>
        <a:p>
          <a:endParaRPr lang="de-DE" sz="1600" dirty="0"/>
        </a:p>
        <a:p>
          <a:r>
            <a:rPr lang="de-DE" sz="1800" dirty="0"/>
            <a:t> </a:t>
          </a:r>
        </a:p>
      </dgm:t>
    </dgm:pt>
    <dgm:pt modelId="{2B4FB819-94CA-49F1-BC86-C658C1668F75}" type="parTrans" cxnId="{C5AE1320-A3C0-4B55-8A52-3A69F8ACA2AF}">
      <dgm:prSet/>
      <dgm:spPr/>
      <dgm:t>
        <a:bodyPr/>
        <a:lstStyle/>
        <a:p>
          <a:endParaRPr lang="de-DE"/>
        </a:p>
      </dgm:t>
    </dgm:pt>
    <dgm:pt modelId="{6B13E0C1-66C8-4F1E-8040-49992BBC8C80}" type="sibTrans" cxnId="{C5AE1320-A3C0-4B55-8A52-3A69F8ACA2AF}">
      <dgm:prSet/>
      <dgm:spPr/>
      <dgm:t>
        <a:bodyPr/>
        <a:lstStyle/>
        <a:p>
          <a:endParaRPr lang="de-DE"/>
        </a:p>
      </dgm:t>
    </dgm:pt>
    <dgm:pt modelId="{96143DB5-A1F4-4E20-AFBF-61B845D4A25F}">
      <dgm:prSet phldrT="[Text]" custT="1"/>
      <dgm:spPr/>
      <dgm:t>
        <a:bodyPr/>
        <a:lstStyle/>
        <a:p>
          <a:endParaRPr lang="de-DE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de-D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Lehrpersonen können teilweise in beiden Einrichtungen unterrichten. Dies erlaubt mit </a:t>
          </a:r>
          <a:r>
            <a:rPr lang="de-DE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grösseren</a:t>
          </a:r>
          <a:r>
            <a:rPr lang="de-D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Unterrichts-</a:t>
          </a:r>
          <a:r>
            <a:rPr lang="de-DE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Pensen</a:t>
          </a:r>
          <a:r>
            <a:rPr lang="de-D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zu agieren. In einigen Fachbereichen sind gemeinsame Fachschaften denkbar </a:t>
          </a:r>
          <a:r>
            <a:rPr lang="de-D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 Wissenstransfer und Know-how-Bündelung. </a:t>
          </a:r>
          <a:endParaRPr lang="de-DE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D6B40F-4126-4FE4-8522-8AE45549D958}" type="parTrans" cxnId="{008A5C51-CB58-489D-957E-D139C03D8DF0}">
      <dgm:prSet/>
      <dgm:spPr/>
      <dgm:t>
        <a:bodyPr/>
        <a:lstStyle/>
        <a:p>
          <a:endParaRPr lang="de-DE"/>
        </a:p>
      </dgm:t>
    </dgm:pt>
    <dgm:pt modelId="{55B6EBA4-45DD-4217-8D09-2F0253893D43}" type="sibTrans" cxnId="{008A5C51-CB58-489D-957E-D139C03D8DF0}">
      <dgm:prSet/>
      <dgm:spPr/>
      <dgm:t>
        <a:bodyPr/>
        <a:lstStyle/>
        <a:p>
          <a:endParaRPr lang="de-DE"/>
        </a:p>
      </dgm:t>
    </dgm:pt>
    <dgm:pt modelId="{5174084D-81FD-4B59-A629-4425E4502EDF}">
      <dgm:prSet phldrT="[Text]" phldr="1"/>
      <dgm:spPr/>
      <dgm:t>
        <a:bodyPr/>
        <a:lstStyle/>
        <a:p>
          <a:endParaRPr lang="de-DE" dirty="0"/>
        </a:p>
      </dgm:t>
    </dgm:pt>
    <dgm:pt modelId="{CF36224D-D0C9-4D9F-91CD-36B16278D234}" type="parTrans" cxnId="{A3F55CFF-D2EA-4E1D-B735-747CFB53531E}">
      <dgm:prSet/>
      <dgm:spPr/>
      <dgm:t>
        <a:bodyPr/>
        <a:lstStyle/>
        <a:p>
          <a:endParaRPr lang="de-DE"/>
        </a:p>
      </dgm:t>
    </dgm:pt>
    <dgm:pt modelId="{AD76364F-C211-4FDD-938F-8543C8BD79C0}" type="sibTrans" cxnId="{A3F55CFF-D2EA-4E1D-B735-747CFB53531E}">
      <dgm:prSet/>
      <dgm:spPr/>
      <dgm:t>
        <a:bodyPr/>
        <a:lstStyle/>
        <a:p>
          <a:endParaRPr lang="de-DE"/>
        </a:p>
      </dgm:t>
    </dgm:pt>
    <dgm:pt modelId="{D9B62116-00C4-4463-8B6D-E80C6AA1F8D0}">
      <dgm:prSet phldrT="[Text]" phldr="1"/>
      <dgm:spPr/>
      <dgm:t>
        <a:bodyPr/>
        <a:lstStyle/>
        <a:p>
          <a:endParaRPr lang="de-DE"/>
        </a:p>
      </dgm:t>
    </dgm:pt>
    <dgm:pt modelId="{949DF2C3-3F6B-44AE-8FF2-85A3F86CE8FE}" type="parTrans" cxnId="{E343843A-B1AA-4784-BFD0-08AFA075E1C0}">
      <dgm:prSet/>
      <dgm:spPr/>
      <dgm:t>
        <a:bodyPr/>
        <a:lstStyle/>
        <a:p>
          <a:endParaRPr lang="de-DE"/>
        </a:p>
      </dgm:t>
    </dgm:pt>
    <dgm:pt modelId="{9EAC34A7-4161-4998-AEDE-56851E63A9A4}" type="sibTrans" cxnId="{E343843A-B1AA-4784-BFD0-08AFA075E1C0}">
      <dgm:prSet/>
      <dgm:spPr/>
      <dgm:t>
        <a:bodyPr/>
        <a:lstStyle/>
        <a:p>
          <a:endParaRPr lang="de-DE"/>
        </a:p>
      </dgm:t>
    </dgm:pt>
    <dgm:pt modelId="{B663E478-715E-446B-9E09-216C6B4CD2CF}">
      <dgm:prSet custT="1"/>
      <dgm:spPr/>
      <dgm:t>
        <a:bodyPr/>
        <a:lstStyle/>
        <a:p>
          <a:endParaRPr lang="de-DE"/>
        </a:p>
      </dgm:t>
    </dgm:pt>
    <dgm:pt modelId="{561033DA-A60B-4DEF-A128-C4420849ECDD}" type="parTrans" cxnId="{76D80BC3-CBB8-44E3-A81F-960F04C431F3}">
      <dgm:prSet/>
      <dgm:spPr/>
      <dgm:t>
        <a:bodyPr/>
        <a:lstStyle/>
        <a:p>
          <a:endParaRPr lang="de-DE"/>
        </a:p>
      </dgm:t>
    </dgm:pt>
    <dgm:pt modelId="{036684C3-1D4A-4FEE-9379-AA71B29ADB42}" type="sibTrans" cxnId="{76D80BC3-CBB8-44E3-A81F-960F04C431F3}">
      <dgm:prSet/>
      <dgm:spPr/>
      <dgm:t>
        <a:bodyPr/>
        <a:lstStyle/>
        <a:p>
          <a:endParaRPr lang="de-DE"/>
        </a:p>
      </dgm:t>
    </dgm:pt>
    <dgm:pt modelId="{7ED49BDA-BABF-48D8-9D9E-39CB01FEC40C}">
      <dgm:prSet custT="1"/>
      <dgm:spPr/>
      <dgm:t>
        <a:bodyPr/>
        <a:lstStyle/>
        <a:p>
          <a:endParaRPr lang="de-DE"/>
        </a:p>
      </dgm:t>
    </dgm:pt>
    <dgm:pt modelId="{203D9498-50F4-4045-9D48-AFCD006387B2}" type="sibTrans" cxnId="{AFFB72D7-CEB6-48C3-8E4E-753B3F68DAE9}">
      <dgm:prSet/>
      <dgm:spPr/>
      <dgm:t>
        <a:bodyPr/>
        <a:lstStyle/>
        <a:p>
          <a:endParaRPr lang="de-DE"/>
        </a:p>
      </dgm:t>
    </dgm:pt>
    <dgm:pt modelId="{C3CF2D74-F467-4E51-810D-BC8E586596C2}" type="parTrans" cxnId="{AFFB72D7-CEB6-48C3-8E4E-753B3F68DAE9}">
      <dgm:prSet/>
      <dgm:spPr/>
      <dgm:t>
        <a:bodyPr/>
        <a:lstStyle/>
        <a:p>
          <a:endParaRPr lang="de-DE"/>
        </a:p>
      </dgm:t>
    </dgm:pt>
    <dgm:pt modelId="{606488D1-6510-4984-A566-B1F8EA7840C7}">
      <dgm:prSet/>
      <dgm:spPr/>
      <dgm:t>
        <a:bodyPr/>
        <a:lstStyle/>
        <a:p>
          <a:endParaRPr lang="de-DE"/>
        </a:p>
      </dgm:t>
    </dgm:pt>
    <dgm:pt modelId="{B0076FE3-2B51-49A9-8FBD-914AE9275F23}" type="parTrans" cxnId="{17CA300D-344B-4219-88FF-B74894A251C3}">
      <dgm:prSet/>
      <dgm:spPr/>
      <dgm:t>
        <a:bodyPr/>
        <a:lstStyle/>
        <a:p>
          <a:endParaRPr lang="de-DE"/>
        </a:p>
      </dgm:t>
    </dgm:pt>
    <dgm:pt modelId="{2776098E-E5DB-4776-AD7E-B542DD5ADFB7}" type="sibTrans" cxnId="{17CA300D-344B-4219-88FF-B74894A251C3}">
      <dgm:prSet/>
      <dgm:spPr/>
      <dgm:t>
        <a:bodyPr/>
        <a:lstStyle/>
        <a:p>
          <a:endParaRPr lang="de-DE"/>
        </a:p>
      </dgm:t>
    </dgm:pt>
    <dgm:pt modelId="{A5C50E96-18E8-460E-9124-22238155E2F6}">
      <dgm:prSet/>
      <dgm:spPr/>
      <dgm:t>
        <a:bodyPr/>
        <a:lstStyle/>
        <a:p>
          <a:endParaRPr lang="de-DE"/>
        </a:p>
      </dgm:t>
    </dgm:pt>
    <dgm:pt modelId="{5BC683A0-51E7-4B57-BC0B-E7AAC2D3D802}" type="parTrans" cxnId="{DC2530B2-E8A2-4822-8CFD-98EE65A903A9}">
      <dgm:prSet/>
      <dgm:spPr/>
      <dgm:t>
        <a:bodyPr/>
        <a:lstStyle/>
        <a:p>
          <a:endParaRPr lang="de-DE"/>
        </a:p>
      </dgm:t>
    </dgm:pt>
    <dgm:pt modelId="{4B7CAA3B-F261-4D99-B636-3FFA4817643F}" type="sibTrans" cxnId="{DC2530B2-E8A2-4822-8CFD-98EE65A903A9}">
      <dgm:prSet/>
      <dgm:spPr/>
      <dgm:t>
        <a:bodyPr/>
        <a:lstStyle/>
        <a:p>
          <a:endParaRPr lang="de-DE"/>
        </a:p>
      </dgm:t>
    </dgm:pt>
    <dgm:pt modelId="{E228BB69-79C4-4D2B-9FA2-3B587AACDFD1}">
      <dgm:prSet custT="1"/>
      <dgm:spPr/>
      <dgm:t>
        <a:bodyPr/>
        <a:lstStyle/>
        <a:p>
          <a:r>
            <a:rPr lang="de-CH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Die Bildung von interdisziplinären Teams ist möglich. Z. B. Kenntnisvermittlung im Bereich Digitalisierung, Entrepreneurship, Robotik, </a:t>
          </a:r>
          <a:r>
            <a:rPr lang="de-CH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Computational</a:t>
          </a:r>
          <a:r>
            <a:rPr lang="de-CH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CH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Thinking</a:t>
          </a:r>
          <a:r>
            <a:rPr lang="de-CH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Industrie 4.0 etc. </a:t>
          </a:r>
        </a:p>
        <a:p>
          <a:endParaRPr lang="de-CH" sz="20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B63B88F-0806-4ED4-820C-FA46D8DCD375}" type="parTrans" cxnId="{51BF260F-3052-4CBF-8739-0E51D9DF575B}">
      <dgm:prSet/>
      <dgm:spPr/>
      <dgm:t>
        <a:bodyPr/>
        <a:lstStyle/>
        <a:p>
          <a:endParaRPr lang="de-DE"/>
        </a:p>
      </dgm:t>
    </dgm:pt>
    <dgm:pt modelId="{9A966017-65FF-4412-8074-05E2EC7FB11D}" type="sibTrans" cxnId="{51BF260F-3052-4CBF-8739-0E51D9DF575B}">
      <dgm:prSet/>
      <dgm:spPr/>
      <dgm:t>
        <a:bodyPr/>
        <a:lstStyle/>
        <a:p>
          <a:endParaRPr lang="de-DE"/>
        </a:p>
      </dgm:t>
    </dgm:pt>
    <dgm:pt modelId="{E2199CC5-65F8-41E3-8EE8-F12FB8DECCEA}">
      <dgm:prSet phldrT="[Text]" custT="1"/>
      <dgm:spPr/>
      <dgm:t>
        <a:bodyPr/>
        <a:lstStyle/>
        <a:p>
          <a:r>
            <a:rPr lang="de-D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Die enge Kooperation von Gymnasium und Berufsschule steigert die Kompetenz als Ansprechpartner gegenüber Dritten wie Berufswelt, Wirtschaft, Uni,  Fachhochschulen, ETH.</a:t>
          </a:r>
        </a:p>
        <a:p>
          <a:endParaRPr lang="de-DE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27DE93-8E74-433C-BEDA-22B642815528}" type="parTrans" cxnId="{04098F10-940B-4C75-87A8-ACDD6AFC42B5}">
      <dgm:prSet/>
      <dgm:spPr/>
      <dgm:t>
        <a:bodyPr/>
        <a:lstStyle/>
        <a:p>
          <a:endParaRPr lang="de-DE"/>
        </a:p>
      </dgm:t>
    </dgm:pt>
    <dgm:pt modelId="{E8A66EE6-1634-4C76-B75B-B5312C35900D}" type="sibTrans" cxnId="{04098F10-940B-4C75-87A8-ACDD6AFC42B5}">
      <dgm:prSet/>
      <dgm:spPr/>
      <dgm:t>
        <a:bodyPr/>
        <a:lstStyle/>
        <a:p>
          <a:endParaRPr lang="de-DE"/>
        </a:p>
      </dgm:t>
    </dgm:pt>
    <dgm:pt modelId="{50DAF203-C22F-4162-8018-8442594CDD39}" type="pres">
      <dgm:prSet presAssocID="{FE8AC950-608C-4612-9999-2EA6E2F346BC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90B7C62-2408-4529-A18E-D87D9F220DFA}" type="pres">
      <dgm:prSet presAssocID="{FE8AC950-608C-4612-9999-2EA6E2F346BC}" presName="matrix" presStyleCnt="0"/>
      <dgm:spPr/>
    </dgm:pt>
    <dgm:pt modelId="{CB2138F4-EC61-4D2D-A969-6D771CAE9593}" type="pres">
      <dgm:prSet presAssocID="{FE8AC950-608C-4612-9999-2EA6E2F346BC}" presName="tile1" presStyleLbl="node1" presStyleIdx="0" presStyleCnt="4"/>
      <dgm:spPr/>
    </dgm:pt>
    <dgm:pt modelId="{0C5F3C66-1C79-40CE-ACD7-3A4C80DF6E57}" type="pres">
      <dgm:prSet presAssocID="{FE8AC950-608C-4612-9999-2EA6E2F346B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EC3413D-EADC-421C-AD2B-39FFB9A7EBAA}" type="pres">
      <dgm:prSet presAssocID="{FE8AC950-608C-4612-9999-2EA6E2F346BC}" presName="tile2" presStyleLbl="node1" presStyleIdx="1" presStyleCnt="4"/>
      <dgm:spPr/>
    </dgm:pt>
    <dgm:pt modelId="{8E63EA4E-4BA8-4E26-AE3A-04AC58417EC2}" type="pres">
      <dgm:prSet presAssocID="{FE8AC950-608C-4612-9999-2EA6E2F346B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3FADC02-BCB0-48E0-AB47-E87061FA9E2D}" type="pres">
      <dgm:prSet presAssocID="{FE8AC950-608C-4612-9999-2EA6E2F346BC}" presName="tile3" presStyleLbl="node1" presStyleIdx="2" presStyleCnt="4"/>
      <dgm:spPr/>
    </dgm:pt>
    <dgm:pt modelId="{4E13BDA7-B9B6-417A-A764-780AA84CD69F}" type="pres">
      <dgm:prSet presAssocID="{FE8AC950-608C-4612-9999-2EA6E2F346B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A863AE8-9FCD-47EB-A8A8-BD4E37217998}" type="pres">
      <dgm:prSet presAssocID="{FE8AC950-608C-4612-9999-2EA6E2F346BC}" presName="tile4" presStyleLbl="node1" presStyleIdx="3" presStyleCnt="4"/>
      <dgm:spPr/>
    </dgm:pt>
    <dgm:pt modelId="{20C8EFF5-0197-43E3-A083-3E1DC7A50435}" type="pres">
      <dgm:prSet presAssocID="{FE8AC950-608C-4612-9999-2EA6E2F346B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9A7EC4E-094D-413F-A472-D47F5E063F2F}" type="pres">
      <dgm:prSet presAssocID="{FE8AC950-608C-4612-9999-2EA6E2F346BC}" presName="centerTile" presStyleLbl="fgShp" presStyleIdx="0" presStyleCnt="1" custScaleX="81403" custScaleY="61596">
        <dgm:presLayoutVars>
          <dgm:chMax val="0"/>
          <dgm:chPref val="0"/>
        </dgm:presLayoutVars>
      </dgm:prSet>
      <dgm:spPr/>
    </dgm:pt>
  </dgm:ptLst>
  <dgm:cxnLst>
    <dgm:cxn modelId="{17CA300D-344B-4219-88FF-B74894A251C3}" srcId="{81E38F84-3850-4CEB-97D2-9F16C87094A9}" destId="{606488D1-6510-4984-A566-B1F8EA7840C7}" srcOrd="5" destOrd="0" parTransId="{B0076FE3-2B51-49A9-8FBD-914AE9275F23}" sibTransId="{2776098E-E5DB-4776-AD7E-B542DD5ADFB7}"/>
    <dgm:cxn modelId="{51BF260F-3052-4CBF-8739-0E51D9DF575B}" srcId="{81E38F84-3850-4CEB-97D2-9F16C87094A9}" destId="{E228BB69-79C4-4D2B-9FA2-3B587AACDFD1}" srcOrd="3" destOrd="0" parTransId="{1B63B88F-0806-4ED4-820C-FA46D8DCD375}" sibTransId="{9A966017-65FF-4412-8074-05E2EC7FB11D}"/>
    <dgm:cxn modelId="{04098F10-940B-4C75-87A8-ACDD6AFC42B5}" srcId="{81E38F84-3850-4CEB-97D2-9F16C87094A9}" destId="{E2199CC5-65F8-41E3-8EE8-F12FB8DECCEA}" srcOrd="2" destOrd="0" parTransId="{C127DE93-8E74-433C-BEDA-22B642815528}" sibTransId="{E8A66EE6-1634-4C76-B75B-B5312C35900D}"/>
    <dgm:cxn modelId="{C5AE1320-A3C0-4B55-8A52-3A69F8ACA2AF}" srcId="{81E38F84-3850-4CEB-97D2-9F16C87094A9}" destId="{B1C8929E-D307-4B35-9BE2-2A4C7451A7BB}" srcOrd="0" destOrd="0" parTransId="{2B4FB819-94CA-49F1-BC86-C658C1668F75}" sibTransId="{6B13E0C1-66C8-4F1E-8040-49992BBC8C80}"/>
    <dgm:cxn modelId="{E1E15D21-7B21-43A5-A338-DE8819969FFA}" type="presOf" srcId="{B1C8929E-D307-4B35-9BE2-2A4C7451A7BB}" destId="{CB2138F4-EC61-4D2D-A969-6D771CAE9593}" srcOrd="0" destOrd="0" presId="urn:microsoft.com/office/officeart/2005/8/layout/matrix1"/>
    <dgm:cxn modelId="{0A97AE37-0C9E-4F16-98AC-51E05E3D7875}" type="presOf" srcId="{96143DB5-A1F4-4E20-AFBF-61B845D4A25F}" destId="{CEC3413D-EADC-421C-AD2B-39FFB9A7EBAA}" srcOrd="0" destOrd="0" presId="urn:microsoft.com/office/officeart/2005/8/layout/matrix1"/>
    <dgm:cxn modelId="{E343843A-B1AA-4784-BFD0-08AFA075E1C0}" srcId="{81E38F84-3850-4CEB-97D2-9F16C87094A9}" destId="{D9B62116-00C4-4463-8B6D-E80C6AA1F8D0}" srcOrd="9" destOrd="0" parTransId="{949DF2C3-3F6B-44AE-8FF2-85A3F86CE8FE}" sibTransId="{9EAC34A7-4161-4998-AEDE-56851E63A9A4}"/>
    <dgm:cxn modelId="{F3094C3F-1275-4CED-B47D-A2E1994F9971}" type="presOf" srcId="{81E38F84-3850-4CEB-97D2-9F16C87094A9}" destId="{29A7EC4E-094D-413F-A472-D47F5E063F2F}" srcOrd="0" destOrd="0" presId="urn:microsoft.com/office/officeart/2005/8/layout/matrix1"/>
    <dgm:cxn modelId="{17CEAA63-FB9D-4B6A-A414-E6E023AE701B}" type="presOf" srcId="{E2199CC5-65F8-41E3-8EE8-F12FB8DECCEA}" destId="{93FADC02-BCB0-48E0-AB47-E87061FA9E2D}" srcOrd="0" destOrd="0" presId="urn:microsoft.com/office/officeart/2005/8/layout/matrix1"/>
    <dgm:cxn modelId="{46183844-6AD9-4919-8763-A312B2999BEE}" type="presOf" srcId="{96143DB5-A1F4-4E20-AFBF-61B845D4A25F}" destId="{8E63EA4E-4BA8-4E26-AE3A-04AC58417EC2}" srcOrd="1" destOrd="0" presId="urn:microsoft.com/office/officeart/2005/8/layout/matrix1"/>
    <dgm:cxn modelId="{008A5C51-CB58-489D-957E-D139C03D8DF0}" srcId="{81E38F84-3850-4CEB-97D2-9F16C87094A9}" destId="{96143DB5-A1F4-4E20-AFBF-61B845D4A25F}" srcOrd="1" destOrd="0" parTransId="{07D6B40F-4126-4FE4-8522-8AE45549D958}" sibTransId="{55B6EBA4-45DD-4217-8D09-2F0253893D43}"/>
    <dgm:cxn modelId="{10F8FD88-4BF8-49F6-A680-A8190CA077F1}" type="presOf" srcId="{E228BB69-79C4-4D2B-9FA2-3B587AACDFD1}" destId="{3A863AE8-9FCD-47EB-A8A8-BD4E37217998}" srcOrd="0" destOrd="0" presId="urn:microsoft.com/office/officeart/2005/8/layout/matrix1"/>
    <dgm:cxn modelId="{39F6CEAE-384A-40ED-9B1D-1FED328311EA}" type="presOf" srcId="{E2199CC5-65F8-41E3-8EE8-F12FB8DECCEA}" destId="{4E13BDA7-B9B6-417A-A764-780AA84CD69F}" srcOrd="1" destOrd="0" presId="urn:microsoft.com/office/officeart/2005/8/layout/matrix1"/>
    <dgm:cxn modelId="{DC2530B2-E8A2-4822-8CFD-98EE65A903A9}" srcId="{81E38F84-3850-4CEB-97D2-9F16C87094A9}" destId="{A5C50E96-18E8-460E-9124-22238155E2F6}" srcOrd="4" destOrd="0" parTransId="{5BC683A0-51E7-4B57-BC0B-E7AAC2D3D802}" sibTransId="{4B7CAA3B-F261-4D99-B636-3FFA4817643F}"/>
    <dgm:cxn modelId="{B94083B5-2880-40A9-AF28-7E99E71DFF33}" type="presOf" srcId="{FE8AC950-608C-4612-9999-2EA6E2F346BC}" destId="{50DAF203-C22F-4162-8018-8442594CDD39}" srcOrd="0" destOrd="0" presId="urn:microsoft.com/office/officeart/2005/8/layout/matrix1"/>
    <dgm:cxn modelId="{1CD7FAB6-1ABE-4EED-ADC9-1B1E04453220}" type="presOf" srcId="{E228BB69-79C4-4D2B-9FA2-3B587AACDFD1}" destId="{20C8EFF5-0197-43E3-A083-3E1DC7A50435}" srcOrd="1" destOrd="0" presId="urn:microsoft.com/office/officeart/2005/8/layout/matrix1"/>
    <dgm:cxn modelId="{76D80BC3-CBB8-44E3-A81F-960F04C431F3}" srcId="{81E38F84-3850-4CEB-97D2-9F16C87094A9}" destId="{B663E478-715E-446B-9E09-216C6B4CD2CF}" srcOrd="7" destOrd="0" parTransId="{561033DA-A60B-4DEF-A128-C4420849ECDD}" sibTransId="{036684C3-1D4A-4FEE-9379-AA71B29ADB42}"/>
    <dgm:cxn modelId="{852220D0-E865-4BF2-9D43-3891F3C158DB}" type="presOf" srcId="{B1C8929E-D307-4B35-9BE2-2A4C7451A7BB}" destId="{0C5F3C66-1C79-40CE-ACD7-3A4C80DF6E57}" srcOrd="1" destOrd="0" presId="urn:microsoft.com/office/officeart/2005/8/layout/matrix1"/>
    <dgm:cxn modelId="{28EE58D4-E345-48A6-94C9-55B82922B5E6}" srcId="{FE8AC950-608C-4612-9999-2EA6E2F346BC}" destId="{81E38F84-3850-4CEB-97D2-9F16C87094A9}" srcOrd="0" destOrd="0" parTransId="{167A6456-84CA-4715-BC0A-0BC6E363F771}" sibTransId="{CC5D82DD-240E-4E7B-B76D-3E8D04B8E341}"/>
    <dgm:cxn modelId="{AFFB72D7-CEB6-48C3-8E4E-753B3F68DAE9}" srcId="{81E38F84-3850-4CEB-97D2-9F16C87094A9}" destId="{7ED49BDA-BABF-48D8-9D9E-39CB01FEC40C}" srcOrd="6" destOrd="0" parTransId="{C3CF2D74-F467-4E51-810D-BC8E586596C2}" sibTransId="{203D9498-50F4-4045-9D48-AFCD006387B2}"/>
    <dgm:cxn modelId="{A3F55CFF-D2EA-4E1D-B735-747CFB53531E}" srcId="{81E38F84-3850-4CEB-97D2-9F16C87094A9}" destId="{5174084D-81FD-4B59-A629-4425E4502EDF}" srcOrd="8" destOrd="0" parTransId="{CF36224D-D0C9-4D9F-91CD-36B16278D234}" sibTransId="{AD76364F-C211-4FDD-938F-8543C8BD79C0}"/>
    <dgm:cxn modelId="{CD6A4B97-43E1-4578-AF47-BA1E2523DA42}" type="presParOf" srcId="{50DAF203-C22F-4162-8018-8442594CDD39}" destId="{F90B7C62-2408-4529-A18E-D87D9F220DFA}" srcOrd="0" destOrd="0" presId="urn:microsoft.com/office/officeart/2005/8/layout/matrix1"/>
    <dgm:cxn modelId="{44A23F58-FD26-41AF-A2CA-982604EB59CB}" type="presParOf" srcId="{F90B7C62-2408-4529-A18E-D87D9F220DFA}" destId="{CB2138F4-EC61-4D2D-A969-6D771CAE9593}" srcOrd="0" destOrd="0" presId="urn:microsoft.com/office/officeart/2005/8/layout/matrix1"/>
    <dgm:cxn modelId="{E7C311BA-7070-4A3B-9D10-BF40739D5E78}" type="presParOf" srcId="{F90B7C62-2408-4529-A18E-D87D9F220DFA}" destId="{0C5F3C66-1C79-40CE-ACD7-3A4C80DF6E57}" srcOrd="1" destOrd="0" presId="urn:microsoft.com/office/officeart/2005/8/layout/matrix1"/>
    <dgm:cxn modelId="{57586C2B-7186-4588-A553-8C47DF07ACF1}" type="presParOf" srcId="{F90B7C62-2408-4529-A18E-D87D9F220DFA}" destId="{CEC3413D-EADC-421C-AD2B-39FFB9A7EBAA}" srcOrd="2" destOrd="0" presId="urn:microsoft.com/office/officeart/2005/8/layout/matrix1"/>
    <dgm:cxn modelId="{6462A82D-5F52-4AFC-8373-D9FC2D45715F}" type="presParOf" srcId="{F90B7C62-2408-4529-A18E-D87D9F220DFA}" destId="{8E63EA4E-4BA8-4E26-AE3A-04AC58417EC2}" srcOrd="3" destOrd="0" presId="urn:microsoft.com/office/officeart/2005/8/layout/matrix1"/>
    <dgm:cxn modelId="{23FCAE84-6286-43D3-B201-C3189FA50740}" type="presParOf" srcId="{F90B7C62-2408-4529-A18E-D87D9F220DFA}" destId="{93FADC02-BCB0-48E0-AB47-E87061FA9E2D}" srcOrd="4" destOrd="0" presId="urn:microsoft.com/office/officeart/2005/8/layout/matrix1"/>
    <dgm:cxn modelId="{B359A4DB-F2A5-4122-8BEC-157DE98C8D42}" type="presParOf" srcId="{F90B7C62-2408-4529-A18E-D87D9F220DFA}" destId="{4E13BDA7-B9B6-417A-A764-780AA84CD69F}" srcOrd="5" destOrd="0" presId="urn:microsoft.com/office/officeart/2005/8/layout/matrix1"/>
    <dgm:cxn modelId="{88B0137F-4211-4E1D-9F85-F4875A2B2BE5}" type="presParOf" srcId="{F90B7C62-2408-4529-A18E-D87D9F220DFA}" destId="{3A863AE8-9FCD-47EB-A8A8-BD4E37217998}" srcOrd="6" destOrd="0" presId="urn:microsoft.com/office/officeart/2005/8/layout/matrix1"/>
    <dgm:cxn modelId="{55DF8D61-899C-4269-B085-8FBB854CC52E}" type="presParOf" srcId="{F90B7C62-2408-4529-A18E-D87D9F220DFA}" destId="{20C8EFF5-0197-43E3-A083-3E1DC7A50435}" srcOrd="7" destOrd="0" presId="urn:microsoft.com/office/officeart/2005/8/layout/matrix1"/>
    <dgm:cxn modelId="{87F975A7-FF5B-4AE8-A802-961298344E12}" type="presParOf" srcId="{50DAF203-C22F-4162-8018-8442594CDD39}" destId="{29A7EC4E-094D-413F-A472-D47F5E063F2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8AC950-608C-4612-9999-2EA6E2F346BC}" type="doc">
      <dgm:prSet loTypeId="urn:microsoft.com/office/officeart/2005/8/layout/matrix1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1E38F84-3850-4CEB-97D2-9F16C87094A9}">
      <dgm:prSet phldrT="[Text]" custT="1"/>
      <dgm:spPr/>
      <dgm:t>
        <a:bodyPr/>
        <a:lstStyle/>
        <a:p>
          <a:r>
            <a:rPr lang="de-DE" sz="2000" dirty="0"/>
            <a:t>Chance </a:t>
          </a:r>
        </a:p>
      </dgm:t>
    </dgm:pt>
    <dgm:pt modelId="{167A6456-84CA-4715-BC0A-0BC6E363F771}" type="parTrans" cxnId="{28EE58D4-E345-48A6-94C9-55B82922B5E6}">
      <dgm:prSet/>
      <dgm:spPr/>
      <dgm:t>
        <a:bodyPr/>
        <a:lstStyle/>
        <a:p>
          <a:endParaRPr lang="de-DE"/>
        </a:p>
      </dgm:t>
    </dgm:pt>
    <dgm:pt modelId="{CC5D82DD-240E-4E7B-B76D-3E8D04B8E341}" type="sibTrans" cxnId="{28EE58D4-E345-48A6-94C9-55B82922B5E6}">
      <dgm:prSet/>
      <dgm:spPr/>
      <dgm:t>
        <a:bodyPr/>
        <a:lstStyle/>
        <a:p>
          <a:endParaRPr lang="de-DE"/>
        </a:p>
      </dgm:t>
    </dgm:pt>
    <dgm:pt modelId="{B1C8929E-D307-4B35-9BE2-2A4C7451A7BB}">
      <dgm:prSet phldrT="[Text]" custT="1"/>
      <dgm:spPr/>
      <dgm:t>
        <a:bodyPr/>
        <a:lstStyle/>
        <a:p>
          <a:endParaRPr lang="de-DE" sz="1800" dirty="0"/>
        </a:p>
        <a:p>
          <a:endParaRPr lang="de-DE" sz="1800" dirty="0"/>
        </a:p>
        <a:p>
          <a:endParaRPr lang="de-DE" sz="1800" dirty="0"/>
        </a:p>
        <a:p>
          <a:endParaRPr lang="de-DE" sz="1800" dirty="0"/>
        </a:p>
        <a:p>
          <a:r>
            <a:rPr lang="de-D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Pädagogische Durchlässigkeit auf Sekundarstufe II als zentrales Element. Innovationen und künftige Bildungsangebote können schneller und konzentrierter umgesetzt werden.</a:t>
          </a:r>
        </a:p>
        <a:p>
          <a:endParaRPr lang="de-DE" sz="1800" dirty="0"/>
        </a:p>
        <a:p>
          <a:endParaRPr lang="de-DE" sz="1600" dirty="0"/>
        </a:p>
        <a:p>
          <a:r>
            <a:rPr lang="de-DE" sz="1800" dirty="0"/>
            <a:t> </a:t>
          </a:r>
        </a:p>
      </dgm:t>
    </dgm:pt>
    <dgm:pt modelId="{2B4FB819-94CA-49F1-BC86-C658C1668F75}" type="parTrans" cxnId="{C5AE1320-A3C0-4B55-8A52-3A69F8ACA2AF}">
      <dgm:prSet/>
      <dgm:spPr/>
      <dgm:t>
        <a:bodyPr/>
        <a:lstStyle/>
        <a:p>
          <a:endParaRPr lang="de-DE"/>
        </a:p>
      </dgm:t>
    </dgm:pt>
    <dgm:pt modelId="{6B13E0C1-66C8-4F1E-8040-49992BBC8C80}" type="sibTrans" cxnId="{C5AE1320-A3C0-4B55-8A52-3A69F8ACA2AF}">
      <dgm:prSet/>
      <dgm:spPr/>
      <dgm:t>
        <a:bodyPr/>
        <a:lstStyle/>
        <a:p>
          <a:endParaRPr lang="de-DE"/>
        </a:p>
      </dgm:t>
    </dgm:pt>
    <dgm:pt modelId="{96143DB5-A1F4-4E20-AFBF-61B845D4A25F}">
      <dgm:prSet phldrT="[Text]" custT="1"/>
      <dgm:spPr/>
      <dgm:t>
        <a:bodyPr/>
        <a:lstStyle/>
        <a:p>
          <a:r>
            <a:rPr lang="de-D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Steigerung der Attraktivität als Arbeitgeber und spannendere Aufgaben für die Lehrpersonen. </a:t>
          </a:r>
        </a:p>
      </dgm:t>
    </dgm:pt>
    <dgm:pt modelId="{07D6B40F-4126-4FE4-8522-8AE45549D958}" type="parTrans" cxnId="{008A5C51-CB58-489D-957E-D139C03D8DF0}">
      <dgm:prSet/>
      <dgm:spPr/>
      <dgm:t>
        <a:bodyPr/>
        <a:lstStyle/>
        <a:p>
          <a:endParaRPr lang="de-DE"/>
        </a:p>
      </dgm:t>
    </dgm:pt>
    <dgm:pt modelId="{55B6EBA4-45DD-4217-8D09-2F0253893D43}" type="sibTrans" cxnId="{008A5C51-CB58-489D-957E-D139C03D8DF0}">
      <dgm:prSet/>
      <dgm:spPr/>
      <dgm:t>
        <a:bodyPr/>
        <a:lstStyle/>
        <a:p>
          <a:endParaRPr lang="de-DE"/>
        </a:p>
      </dgm:t>
    </dgm:pt>
    <dgm:pt modelId="{5174084D-81FD-4B59-A629-4425E4502EDF}">
      <dgm:prSet phldrT="[Text]" phldr="1"/>
      <dgm:spPr/>
      <dgm:t>
        <a:bodyPr/>
        <a:lstStyle/>
        <a:p>
          <a:endParaRPr lang="de-DE" dirty="0"/>
        </a:p>
      </dgm:t>
    </dgm:pt>
    <dgm:pt modelId="{CF36224D-D0C9-4D9F-91CD-36B16278D234}" type="parTrans" cxnId="{A3F55CFF-D2EA-4E1D-B735-747CFB53531E}">
      <dgm:prSet/>
      <dgm:spPr/>
      <dgm:t>
        <a:bodyPr/>
        <a:lstStyle/>
        <a:p>
          <a:endParaRPr lang="de-DE"/>
        </a:p>
      </dgm:t>
    </dgm:pt>
    <dgm:pt modelId="{AD76364F-C211-4FDD-938F-8543C8BD79C0}" type="sibTrans" cxnId="{A3F55CFF-D2EA-4E1D-B735-747CFB53531E}">
      <dgm:prSet/>
      <dgm:spPr/>
      <dgm:t>
        <a:bodyPr/>
        <a:lstStyle/>
        <a:p>
          <a:endParaRPr lang="de-DE"/>
        </a:p>
      </dgm:t>
    </dgm:pt>
    <dgm:pt modelId="{D9B62116-00C4-4463-8B6D-E80C6AA1F8D0}">
      <dgm:prSet phldrT="[Text]" phldr="1"/>
      <dgm:spPr/>
      <dgm:t>
        <a:bodyPr/>
        <a:lstStyle/>
        <a:p>
          <a:endParaRPr lang="de-DE"/>
        </a:p>
      </dgm:t>
    </dgm:pt>
    <dgm:pt modelId="{949DF2C3-3F6B-44AE-8FF2-85A3F86CE8FE}" type="parTrans" cxnId="{E343843A-B1AA-4784-BFD0-08AFA075E1C0}">
      <dgm:prSet/>
      <dgm:spPr/>
      <dgm:t>
        <a:bodyPr/>
        <a:lstStyle/>
        <a:p>
          <a:endParaRPr lang="de-DE"/>
        </a:p>
      </dgm:t>
    </dgm:pt>
    <dgm:pt modelId="{9EAC34A7-4161-4998-AEDE-56851E63A9A4}" type="sibTrans" cxnId="{E343843A-B1AA-4784-BFD0-08AFA075E1C0}">
      <dgm:prSet/>
      <dgm:spPr/>
      <dgm:t>
        <a:bodyPr/>
        <a:lstStyle/>
        <a:p>
          <a:endParaRPr lang="de-DE"/>
        </a:p>
      </dgm:t>
    </dgm:pt>
    <dgm:pt modelId="{B663E478-715E-446B-9E09-216C6B4CD2CF}">
      <dgm:prSet custT="1"/>
      <dgm:spPr/>
      <dgm:t>
        <a:bodyPr/>
        <a:lstStyle/>
        <a:p>
          <a:endParaRPr lang="de-DE"/>
        </a:p>
      </dgm:t>
    </dgm:pt>
    <dgm:pt modelId="{561033DA-A60B-4DEF-A128-C4420849ECDD}" type="parTrans" cxnId="{76D80BC3-CBB8-44E3-A81F-960F04C431F3}">
      <dgm:prSet/>
      <dgm:spPr/>
      <dgm:t>
        <a:bodyPr/>
        <a:lstStyle/>
        <a:p>
          <a:endParaRPr lang="de-DE"/>
        </a:p>
      </dgm:t>
    </dgm:pt>
    <dgm:pt modelId="{036684C3-1D4A-4FEE-9379-AA71B29ADB42}" type="sibTrans" cxnId="{76D80BC3-CBB8-44E3-A81F-960F04C431F3}">
      <dgm:prSet/>
      <dgm:spPr/>
      <dgm:t>
        <a:bodyPr/>
        <a:lstStyle/>
        <a:p>
          <a:endParaRPr lang="de-DE"/>
        </a:p>
      </dgm:t>
    </dgm:pt>
    <dgm:pt modelId="{7ED49BDA-BABF-48D8-9D9E-39CB01FEC40C}">
      <dgm:prSet custT="1"/>
      <dgm:spPr/>
      <dgm:t>
        <a:bodyPr/>
        <a:lstStyle/>
        <a:p>
          <a:endParaRPr lang="de-DE" dirty="0"/>
        </a:p>
      </dgm:t>
    </dgm:pt>
    <dgm:pt modelId="{203D9498-50F4-4045-9D48-AFCD006387B2}" type="sibTrans" cxnId="{AFFB72D7-CEB6-48C3-8E4E-753B3F68DAE9}">
      <dgm:prSet/>
      <dgm:spPr/>
      <dgm:t>
        <a:bodyPr/>
        <a:lstStyle/>
        <a:p>
          <a:endParaRPr lang="de-DE"/>
        </a:p>
      </dgm:t>
    </dgm:pt>
    <dgm:pt modelId="{C3CF2D74-F467-4E51-810D-BC8E586596C2}" type="parTrans" cxnId="{AFFB72D7-CEB6-48C3-8E4E-753B3F68DAE9}">
      <dgm:prSet/>
      <dgm:spPr/>
      <dgm:t>
        <a:bodyPr/>
        <a:lstStyle/>
        <a:p>
          <a:endParaRPr lang="de-DE"/>
        </a:p>
      </dgm:t>
    </dgm:pt>
    <dgm:pt modelId="{606488D1-6510-4984-A566-B1F8EA7840C7}">
      <dgm:prSet/>
      <dgm:spPr/>
      <dgm:t>
        <a:bodyPr/>
        <a:lstStyle/>
        <a:p>
          <a:endParaRPr lang="de-DE"/>
        </a:p>
      </dgm:t>
    </dgm:pt>
    <dgm:pt modelId="{B0076FE3-2B51-49A9-8FBD-914AE9275F23}" type="parTrans" cxnId="{17CA300D-344B-4219-88FF-B74894A251C3}">
      <dgm:prSet/>
      <dgm:spPr/>
      <dgm:t>
        <a:bodyPr/>
        <a:lstStyle/>
        <a:p>
          <a:endParaRPr lang="de-DE"/>
        </a:p>
      </dgm:t>
    </dgm:pt>
    <dgm:pt modelId="{2776098E-E5DB-4776-AD7E-B542DD5ADFB7}" type="sibTrans" cxnId="{17CA300D-344B-4219-88FF-B74894A251C3}">
      <dgm:prSet/>
      <dgm:spPr/>
      <dgm:t>
        <a:bodyPr/>
        <a:lstStyle/>
        <a:p>
          <a:endParaRPr lang="de-DE"/>
        </a:p>
      </dgm:t>
    </dgm:pt>
    <dgm:pt modelId="{A5C50E96-18E8-460E-9124-22238155E2F6}">
      <dgm:prSet/>
      <dgm:spPr/>
      <dgm:t>
        <a:bodyPr/>
        <a:lstStyle/>
        <a:p>
          <a:endParaRPr lang="de-DE"/>
        </a:p>
      </dgm:t>
    </dgm:pt>
    <dgm:pt modelId="{5BC683A0-51E7-4B57-BC0B-E7AAC2D3D802}" type="parTrans" cxnId="{DC2530B2-E8A2-4822-8CFD-98EE65A903A9}">
      <dgm:prSet/>
      <dgm:spPr/>
      <dgm:t>
        <a:bodyPr/>
        <a:lstStyle/>
        <a:p>
          <a:endParaRPr lang="de-DE"/>
        </a:p>
      </dgm:t>
    </dgm:pt>
    <dgm:pt modelId="{4B7CAA3B-F261-4D99-B636-3FFA4817643F}" type="sibTrans" cxnId="{DC2530B2-E8A2-4822-8CFD-98EE65A903A9}">
      <dgm:prSet/>
      <dgm:spPr/>
      <dgm:t>
        <a:bodyPr/>
        <a:lstStyle/>
        <a:p>
          <a:endParaRPr lang="de-DE"/>
        </a:p>
      </dgm:t>
    </dgm:pt>
    <dgm:pt modelId="{E228BB69-79C4-4D2B-9FA2-3B587AACDFD1}">
      <dgm:prSet custT="1"/>
      <dgm:spPr/>
      <dgm:t>
        <a:bodyPr/>
        <a:lstStyle/>
        <a:p>
          <a:r>
            <a:rPr lang="de-CH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Aufhebung von verwaltungsorganisatorischen </a:t>
          </a:r>
          <a:r>
            <a:rPr lang="de-CH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Doppelspurigkeiten</a:t>
          </a:r>
          <a:r>
            <a:rPr lang="de-CH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z. B. durch Zusammenführung der Zentralen Dienste mit gleichen Aufgaben zu einer Verwaltung mit sinnvoll organisierten Zuständigkeitsbereichen.</a:t>
          </a:r>
        </a:p>
        <a:p>
          <a:endParaRPr lang="de-CH" sz="1800" dirty="0"/>
        </a:p>
      </dgm:t>
    </dgm:pt>
    <dgm:pt modelId="{1B63B88F-0806-4ED4-820C-FA46D8DCD375}" type="parTrans" cxnId="{51BF260F-3052-4CBF-8739-0E51D9DF575B}">
      <dgm:prSet/>
      <dgm:spPr/>
      <dgm:t>
        <a:bodyPr/>
        <a:lstStyle/>
        <a:p>
          <a:endParaRPr lang="de-DE"/>
        </a:p>
      </dgm:t>
    </dgm:pt>
    <dgm:pt modelId="{9A966017-65FF-4412-8074-05E2EC7FB11D}" type="sibTrans" cxnId="{51BF260F-3052-4CBF-8739-0E51D9DF575B}">
      <dgm:prSet/>
      <dgm:spPr/>
      <dgm:t>
        <a:bodyPr/>
        <a:lstStyle/>
        <a:p>
          <a:endParaRPr lang="de-DE"/>
        </a:p>
      </dgm:t>
    </dgm:pt>
    <dgm:pt modelId="{E2199CC5-65F8-41E3-8EE8-F12FB8DECCEA}">
      <dgm:prSet phldrT="[Text]" custT="1"/>
      <dgm:spPr/>
      <dgm:t>
        <a:bodyPr/>
        <a:lstStyle/>
        <a:p>
          <a:r>
            <a:rPr lang="de-D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Neuartige Unterrichtskonzeption dankbar. Gewisse Fächer können inhaltlich an beiden Bildungseinrichtungen angeboten werden. </a:t>
          </a:r>
        </a:p>
        <a:p>
          <a:endParaRPr lang="de-DE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A66EE6-1634-4C76-B75B-B5312C35900D}" type="sibTrans" cxnId="{04098F10-940B-4C75-87A8-ACDD6AFC42B5}">
      <dgm:prSet/>
      <dgm:spPr/>
      <dgm:t>
        <a:bodyPr/>
        <a:lstStyle/>
        <a:p>
          <a:endParaRPr lang="de-DE"/>
        </a:p>
      </dgm:t>
    </dgm:pt>
    <dgm:pt modelId="{C127DE93-8E74-433C-BEDA-22B642815528}" type="parTrans" cxnId="{04098F10-940B-4C75-87A8-ACDD6AFC42B5}">
      <dgm:prSet/>
      <dgm:spPr/>
      <dgm:t>
        <a:bodyPr/>
        <a:lstStyle/>
        <a:p>
          <a:endParaRPr lang="de-DE"/>
        </a:p>
      </dgm:t>
    </dgm:pt>
    <dgm:pt modelId="{50DAF203-C22F-4162-8018-8442594CDD39}" type="pres">
      <dgm:prSet presAssocID="{FE8AC950-608C-4612-9999-2EA6E2F346BC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90B7C62-2408-4529-A18E-D87D9F220DFA}" type="pres">
      <dgm:prSet presAssocID="{FE8AC950-608C-4612-9999-2EA6E2F346BC}" presName="matrix" presStyleCnt="0"/>
      <dgm:spPr/>
    </dgm:pt>
    <dgm:pt modelId="{CB2138F4-EC61-4D2D-A969-6D771CAE9593}" type="pres">
      <dgm:prSet presAssocID="{FE8AC950-608C-4612-9999-2EA6E2F346BC}" presName="tile1" presStyleLbl="node1" presStyleIdx="0" presStyleCnt="4"/>
      <dgm:spPr/>
    </dgm:pt>
    <dgm:pt modelId="{0C5F3C66-1C79-40CE-ACD7-3A4C80DF6E57}" type="pres">
      <dgm:prSet presAssocID="{FE8AC950-608C-4612-9999-2EA6E2F346B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EC3413D-EADC-421C-AD2B-39FFB9A7EBAA}" type="pres">
      <dgm:prSet presAssocID="{FE8AC950-608C-4612-9999-2EA6E2F346BC}" presName="tile2" presStyleLbl="node1" presStyleIdx="1" presStyleCnt="4"/>
      <dgm:spPr/>
    </dgm:pt>
    <dgm:pt modelId="{8E63EA4E-4BA8-4E26-AE3A-04AC58417EC2}" type="pres">
      <dgm:prSet presAssocID="{FE8AC950-608C-4612-9999-2EA6E2F346B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3FADC02-BCB0-48E0-AB47-E87061FA9E2D}" type="pres">
      <dgm:prSet presAssocID="{FE8AC950-608C-4612-9999-2EA6E2F346BC}" presName="tile3" presStyleLbl="node1" presStyleIdx="2" presStyleCnt="4"/>
      <dgm:spPr/>
    </dgm:pt>
    <dgm:pt modelId="{4E13BDA7-B9B6-417A-A764-780AA84CD69F}" type="pres">
      <dgm:prSet presAssocID="{FE8AC950-608C-4612-9999-2EA6E2F346B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A863AE8-9FCD-47EB-A8A8-BD4E37217998}" type="pres">
      <dgm:prSet presAssocID="{FE8AC950-608C-4612-9999-2EA6E2F346BC}" presName="tile4" presStyleLbl="node1" presStyleIdx="3" presStyleCnt="4"/>
      <dgm:spPr/>
    </dgm:pt>
    <dgm:pt modelId="{20C8EFF5-0197-43E3-A083-3E1DC7A50435}" type="pres">
      <dgm:prSet presAssocID="{FE8AC950-608C-4612-9999-2EA6E2F346B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9A7EC4E-094D-413F-A472-D47F5E063F2F}" type="pres">
      <dgm:prSet presAssocID="{FE8AC950-608C-4612-9999-2EA6E2F346BC}" presName="centerTile" presStyleLbl="fgShp" presStyleIdx="0" presStyleCnt="1" custScaleX="81403" custScaleY="61596">
        <dgm:presLayoutVars>
          <dgm:chMax val="0"/>
          <dgm:chPref val="0"/>
        </dgm:presLayoutVars>
      </dgm:prSet>
      <dgm:spPr/>
    </dgm:pt>
  </dgm:ptLst>
  <dgm:cxnLst>
    <dgm:cxn modelId="{17CA300D-344B-4219-88FF-B74894A251C3}" srcId="{81E38F84-3850-4CEB-97D2-9F16C87094A9}" destId="{606488D1-6510-4984-A566-B1F8EA7840C7}" srcOrd="5" destOrd="0" parTransId="{B0076FE3-2B51-49A9-8FBD-914AE9275F23}" sibTransId="{2776098E-E5DB-4776-AD7E-B542DD5ADFB7}"/>
    <dgm:cxn modelId="{51BF260F-3052-4CBF-8739-0E51D9DF575B}" srcId="{81E38F84-3850-4CEB-97D2-9F16C87094A9}" destId="{E228BB69-79C4-4D2B-9FA2-3B587AACDFD1}" srcOrd="3" destOrd="0" parTransId="{1B63B88F-0806-4ED4-820C-FA46D8DCD375}" sibTransId="{9A966017-65FF-4412-8074-05E2EC7FB11D}"/>
    <dgm:cxn modelId="{04098F10-940B-4C75-87A8-ACDD6AFC42B5}" srcId="{81E38F84-3850-4CEB-97D2-9F16C87094A9}" destId="{E2199CC5-65F8-41E3-8EE8-F12FB8DECCEA}" srcOrd="2" destOrd="0" parTransId="{C127DE93-8E74-433C-BEDA-22B642815528}" sibTransId="{E8A66EE6-1634-4C76-B75B-B5312C35900D}"/>
    <dgm:cxn modelId="{C5AE1320-A3C0-4B55-8A52-3A69F8ACA2AF}" srcId="{81E38F84-3850-4CEB-97D2-9F16C87094A9}" destId="{B1C8929E-D307-4B35-9BE2-2A4C7451A7BB}" srcOrd="0" destOrd="0" parTransId="{2B4FB819-94CA-49F1-BC86-C658C1668F75}" sibTransId="{6B13E0C1-66C8-4F1E-8040-49992BBC8C80}"/>
    <dgm:cxn modelId="{E1E15D21-7B21-43A5-A338-DE8819969FFA}" type="presOf" srcId="{B1C8929E-D307-4B35-9BE2-2A4C7451A7BB}" destId="{CB2138F4-EC61-4D2D-A969-6D771CAE9593}" srcOrd="0" destOrd="0" presId="urn:microsoft.com/office/officeart/2005/8/layout/matrix1"/>
    <dgm:cxn modelId="{0A97AE37-0C9E-4F16-98AC-51E05E3D7875}" type="presOf" srcId="{96143DB5-A1F4-4E20-AFBF-61B845D4A25F}" destId="{CEC3413D-EADC-421C-AD2B-39FFB9A7EBAA}" srcOrd="0" destOrd="0" presId="urn:microsoft.com/office/officeart/2005/8/layout/matrix1"/>
    <dgm:cxn modelId="{E343843A-B1AA-4784-BFD0-08AFA075E1C0}" srcId="{81E38F84-3850-4CEB-97D2-9F16C87094A9}" destId="{D9B62116-00C4-4463-8B6D-E80C6AA1F8D0}" srcOrd="9" destOrd="0" parTransId="{949DF2C3-3F6B-44AE-8FF2-85A3F86CE8FE}" sibTransId="{9EAC34A7-4161-4998-AEDE-56851E63A9A4}"/>
    <dgm:cxn modelId="{F3094C3F-1275-4CED-B47D-A2E1994F9971}" type="presOf" srcId="{81E38F84-3850-4CEB-97D2-9F16C87094A9}" destId="{29A7EC4E-094D-413F-A472-D47F5E063F2F}" srcOrd="0" destOrd="0" presId="urn:microsoft.com/office/officeart/2005/8/layout/matrix1"/>
    <dgm:cxn modelId="{17CEAA63-FB9D-4B6A-A414-E6E023AE701B}" type="presOf" srcId="{E2199CC5-65F8-41E3-8EE8-F12FB8DECCEA}" destId="{93FADC02-BCB0-48E0-AB47-E87061FA9E2D}" srcOrd="0" destOrd="0" presId="urn:microsoft.com/office/officeart/2005/8/layout/matrix1"/>
    <dgm:cxn modelId="{46183844-6AD9-4919-8763-A312B2999BEE}" type="presOf" srcId="{96143DB5-A1F4-4E20-AFBF-61B845D4A25F}" destId="{8E63EA4E-4BA8-4E26-AE3A-04AC58417EC2}" srcOrd="1" destOrd="0" presId="urn:microsoft.com/office/officeart/2005/8/layout/matrix1"/>
    <dgm:cxn modelId="{008A5C51-CB58-489D-957E-D139C03D8DF0}" srcId="{81E38F84-3850-4CEB-97D2-9F16C87094A9}" destId="{96143DB5-A1F4-4E20-AFBF-61B845D4A25F}" srcOrd="1" destOrd="0" parTransId="{07D6B40F-4126-4FE4-8522-8AE45549D958}" sibTransId="{55B6EBA4-45DD-4217-8D09-2F0253893D43}"/>
    <dgm:cxn modelId="{10F8FD88-4BF8-49F6-A680-A8190CA077F1}" type="presOf" srcId="{E228BB69-79C4-4D2B-9FA2-3B587AACDFD1}" destId="{3A863AE8-9FCD-47EB-A8A8-BD4E37217998}" srcOrd="0" destOrd="0" presId="urn:microsoft.com/office/officeart/2005/8/layout/matrix1"/>
    <dgm:cxn modelId="{39F6CEAE-384A-40ED-9B1D-1FED328311EA}" type="presOf" srcId="{E2199CC5-65F8-41E3-8EE8-F12FB8DECCEA}" destId="{4E13BDA7-B9B6-417A-A764-780AA84CD69F}" srcOrd="1" destOrd="0" presId="urn:microsoft.com/office/officeart/2005/8/layout/matrix1"/>
    <dgm:cxn modelId="{DC2530B2-E8A2-4822-8CFD-98EE65A903A9}" srcId="{81E38F84-3850-4CEB-97D2-9F16C87094A9}" destId="{A5C50E96-18E8-460E-9124-22238155E2F6}" srcOrd="4" destOrd="0" parTransId="{5BC683A0-51E7-4B57-BC0B-E7AAC2D3D802}" sibTransId="{4B7CAA3B-F261-4D99-B636-3FFA4817643F}"/>
    <dgm:cxn modelId="{B94083B5-2880-40A9-AF28-7E99E71DFF33}" type="presOf" srcId="{FE8AC950-608C-4612-9999-2EA6E2F346BC}" destId="{50DAF203-C22F-4162-8018-8442594CDD39}" srcOrd="0" destOrd="0" presId="urn:microsoft.com/office/officeart/2005/8/layout/matrix1"/>
    <dgm:cxn modelId="{1CD7FAB6-1ABE-4EED-ADC9-1B1E04453220}" type="presOf" srcId="{E228BB69-79C4-4D2B-9FA2-3B587AACDFD1}" destId="{20C8EFF5-0197-43E3-A083-3E1DC7A50435}" srcOrd="1" destOrd="0" presId="urn:microsoft.com/office/officeart/2005/8/layout/matrix1"/>
    <dgm:cxn modelId="{76D80BC3-CBB8-44E3-A81F-960F04C431F3}" srcId="{81E38F84-3850-4CEB-97D2-9F16C87094A9}" destId="{B663E478-715E-446B-9E09-216C6B4CD2CF}" srcOrd="7" destOrd="0" parTransId="{561033DA-A60B-4DEF-A128-C4420849ECDD}" sibTransId="{036684C3-1D4A-4FEE-9379-AA71B29ADB42}"/>
    <dgm:cxn modelId="{852220D0-E865-4BF2-9D43-3891F3C158DB}" type="presOf" srcId="{B1C8929E-D307-4B35-9BE2-2A4C7451A7BB}" destId="{0C5F3C66-1C79-40CE-ACD7-3A4C80DF6E57}" srcOrd="1" destOrd="0" presId="urn:microsoft.com/office/officeart/2005/8/layout/matrix1"/>
    <dgm:cxn modelId="{28EE58D4-E345-48A6-94C9-55B82922B5E6}" srcId="{FE8AC950-608C-4612-9999-2EA6E2F346BC}" destId="{81E38F84-3850-4CEB-97D2-9F16C87094A9}" srcOrd="0" destOrd="0" parTransId="{167A6456-84CA-4715-BC0A-0BC6E363F771}" sibTransId="{CC5D82DD-240E-4E7B-B76D-3E8D04B8E341}"/>
    <dgm:cxn modelId="{AFFB72D7-CEB6-48C3-8E4E-753B3F68DAE9}" srcId="{81E38F84-3850-4CEB-97D2-9F16C87094A9}" destId="{7ED49BDA-BABF-48D8-9D9E-39CB01FEC40C}" srcOrd="6" destOrd="0" parTransId="{C3CF2D74-F467-4E51-810D-BC8E586596C2}" sibTransId="{203D9498-50F4-4045-9D48-AFCD006387B2}"/>
    <dgm:cxn modelId="{A3F55CFF-D2EA-4E1D-B735-747CFB53531E}" srcId="{81E38F84-3850-4CEB-97D2-9F16C87094A9}" destId="{5174084D-81FD-4B59-A629-4425E4502EDF}" srcOrd="8" destOrd="0" parTransId="{CF36224D-D0C9-4D9F-91CD-36B16278D234}" sibTransId="{AD76364F-C211-4FDD-938F-8543C8BD79C0}"/>
    <dgm:cxn modelId="{CD6A4B97-43E1-4578-AF47-BA1E2523DA42}" type="presParOf" srcId="{50DAF203-C22F-4162-8018-8442594CDD39}" destId="{F90B7C62-2408-4529-A18E-D87D9F220DFA}" srcOrd="0" destOrd="0" presId="urn:microsoft.com/office/officeart/2005/8/layout/matrix1"/>
    <dgm:cxn modelId="{44A23F58-FD26-41AF-A2CA-982604EB59CB}" type="presParOf" srcId="{F90B7C62-2408-4529-A18E-D87D9F220DFA}" destId="{CB2138F4-EC61-4D2D-A969-6D771CAE9593}" srcOrd="0" destOrd="0" presId="urn:microsoft.com/office/officeart/2005/8/layout/matrix1"/>
    <dgm:cxn modelId="{E7C311BA-7070-4A3B-9D10-BF40739D5E78}" type="presParOf" srcId="{F90B7C62-2408-4529-A18E-D87D9F220DFA}" destId="{0C5F3C66-1C79-40CE-ACD7-3A4C80DF6E57}" srcOrd="1" destOrd="0" presId="urn:microsoft.com/office/officeart/2005/8/layout/matrix1"/>
    <dgm:cxn modelId="{57586C2B-7186-4588-A553-8C47DF07ACF1}" type="presParOf" srcId="{F90B7C62-2408-4529-A18E-D87D9F220DFA}" destId="{CEC3413D-EADC-421C-AD2B-39FFB9A7EBAA}" srcOrd="2" destOrd="0" presId="urn:microsoft.com/office/officeart/2005/8/layout/matrix1"/>
    <dgm:cxn modelId="{6462A82D-5F52-4AFC-8373-D9FC2D45715F}" type="presParOf" srcId="{F90B7C62-2408-4529-A18E-D87D9F220DFA}" destId="{8E63EA4E-4BA8-4E26-AE3A-04AC58417EC2}" srcOrd="3" destOrd="0" presId="urn:microsoft.com/office/officeart/2005/8/layout/matrix1"/>
    <dgm:cxn modelId="{23FCAE84-6286-43D3-B201-C3189FA50740}" type="presParOf" srcId="{F90B7C62-2408-4529-A18E-D87D9F220DFA}" destId="{93FADC02-BCB0-48E0-AB47-E87061FA9E2D}" srcOrd="4" destOrd="0" presId="urn:microsoft.com/office/officeart/2005/8/layout/matrix1"/>
    <dgm:cxn modelId="{B359A4DB-F2A5-4122-8BEC-157DE98C8D42}" type="presParOf" srcId="{F90B7C62-2408-4529-A18E-D87D9F220DFA}" destId="{4E13BDA7-B9B6-417A-A764-780AA84CD69F}" srcOrd="5" destOrd="0" presId="urn:microsoft.com/office/officeart/2005/8/layout/matrix1"/>
    <dgm:cxn modelId="{88B0137F-4211-4E1D-9F85-F4875A2B2BE5}" type="presParOf" srcId="{F90B7C62-2408-4529-A18E-D87D9F220DFA}" destId="{3A863AE8-9FCD-47EB-A8A8-BD4E37217998}" srcOrd="6" destOrd="0" presId="urn:microsoft.com/office/officeart/2005/8/layout/matrix1"/>
    <dgm:cxn modelId="{55DF8D61-899C-4269-B085-8FBB854CC52E}" type="presParOf" srcId="{F90B7C62-2408-4529-A18E-D87D9F220DFA}" destId="{20C8EFF5-0197-43E3-A083-3E1DC7A50435}" srcOrd="7" destOrd="0" presId="urn:microsoft.com/office/officeart/2005/8/layout/matrix1"/>
    <dgm:cxn modelId="{87F975A7-FF5B-4AE8-A802-961298344E12}" type="presParOf" srcId="{50DAF203-C22F-4162-8018-8442594CDD39}" destId="{29A7EC4E-094D-413F-A472-D47F5E063F2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8AC950-608C-4612-9999-2EA6E2F346BC}" type="doc">
      <dgm:prSet loTypeId="urn:microsoft.com/office/officeart/2005/8/layout/matrix1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1E38F84-3850-4CEB-97D2-9F16C87094A9}">
      <dgm:prSet phldrT="[Text]" custT="1"/>
      <dgm:spPr/>
      <dgm:t>
        <a:bodyPr/>
        <a:lstStyle/>
        <a:p>
          <a:r>
            <a:rPr lang="de-DE" sz="2000" dirty="0"/>
            <a:t>Chance  </a:t>
          </a:r>
        </a:p>
      </dgm:t>
    </dgm:pt>
    <dgm:pt modelId="{167A6456-84CA-4715-BC0A-0BC6E363F771}" type="parTrans" cxnId="{28EE58D4-E345-48A6-94C9-55B82922B5E6}">
      <dgm:prSet/>
      <dgm:spPr/>
      <dgm:t>
        <a:bodyPr/>
        <a:lstStyle/>
        <a:p>
          <a:endParaRPr lang="de-DE"/>
        </a:p>
      </dgm:t>
    </dgm:pt>
    <dgm:pt modelId="{CC5D82DD-240E-4E7B-B76D-3E8D04B8E341}" type="sibTrans" cxnId="{28EE58D4-E345-48A6-94C9-55B82922B5E6}">
      <dgm:prSet/>
      <dgm:spPr/>
      <dgm:t>
        <a:bodyPr/>
        <a:lstStyle/>
        <a:p>
          <a:endParaRPr lang="de-DE"/>
        </a:p>
      </dgm:t>
    </dgm:pt>
    <dgm:pt modelId="{B1C8929E-D307-4B35-9BE2-2A4C7451A7BB}">
      <dgm:prSet phldrT="[Text]" custT="1"/>
      <dgm:spPr/>
      <dgm:t>
        <a:bodyPr/>
        <a:lstStyle/>
        <a:p>
          <a:endParaRPr lang="de-DE" sz="1800" dirty="0"/>
        </a:p>
        <a:p>
          <a:endParaRPr lang="de-DE" sz="1800" dirty="0"/>
        </a:p>
        <a:p>
          <a:endParaRPr lang="de-DE" sz="1800" dirty="0"/>
        </a:p>
        <a:p>
          <a:r>
            <a:rPr lang="de-D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Ressourcenoptimierte Organisationsform und Infrastruktur, angepasstes minimales Raumangebot. Finanzielle Optimierungen in den Bereichen Führung, Verwaltung, Facility Management , Mensa, </a:t>
          </a:r>
        </a:p>
        <a:p>
          <a:r>
            <a:rPr lang="de-D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Mediathek, IT.</a:t>
          </a:r>
        </a:p>
        <a:p>
          <a:endParaRPr lang="de-DE" sz="1600" dirty="0"/>
        </a:p>
        <a:p>
          <a:r>
            <a:rPr lang="de-DE" sz="1800" dirty="0"/>
            <a:t> </a:t>
          </a:r>
        </a:p>
      </dgm:t>
    </dgm:pt>
    <dgm:pt modelId="{2B4FB819-94CA-49F1-BC86-C658C1668F75}" type="parTrans" cxnId="{C5AE1320-A3C0-4B55-8A52-3A69F8ACA2AF}">
      <dgm:prSet/>
      <dgm:spPr/>
      <dgm:t>
        <a:bodyPr/>
        <a:lstStyle/>
        <a:p>
          <a:endParaRPr lang="de-DE"/>
        </a:p>
      </dgm:t>
    </dgm:pt>
    <dgm:pt modelId="{6B13E0C1-66C8-4F1E-8040-49992BBC8C80}" type="sibTrans" cxnId="{C5AE1320-A3C0-4B55-8A52-3A69F8ACA2AF}">
      <dgm:prSet/>
      <dgm:spPr/>
      <dgm:t>
        <a:bodyPr/>
        <a:lstStyle/>
        <a:p>
          <a:endParaRPr lang="de-DE"/>
        </a:p>
      </dgm:t>
    </dgm:pt>
    <dgm:pt modelId="{96143DB5-A1F4-4E20-AFBF-61B845D4A25F}">
      <dgm:prSet phldrT="[Text]" custT="1"/>
      <dgm:spPr/>
      <dgm:t>
        <a:bodyPr/>
        <a:lstStyle/>
        <a:p>
          <a:r>
            <a:rPr lang="de-DE" sz="1800" dirty="0"/>
            <a:t> </a:t>
          </a:r>
          <a:r>
            <a:rPr lang="de-D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Campusplatz als Begegnungszone, </a:t>
          </a:r>
          <a:r>
            <a:rPr lang="de-DE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Pizolstrasse</a:t>
          </a:r>
          <a:r>
            <a:rPr lang="de-D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Innenhof und Mensa als Abfolge attraktiver Freiräume. Campus als öffentlicher Begegnungsort. </a:t>
          </a:r>
        </a:p>
      </dgm:t>
    </dgm:pt>
    <dgm:pt modelId="{07D6B40F-4126-4FE4-8522-8AE45549D958}" type="parTrans" cxnId="{008A5C51-CB58-489D-957E-D139C03D8DF0}">
      <dgm:prSet/>
      <dgm:spPr/>
      <dgm:t>
        <a:bodyPr/>
        <a:lstStyle/>
        <a:p>
          <a:endParaRPr lang="de-DE"/>
        </a:p>
      </dgm:t>
    </dgm:pt>
    <dgm:pt modelId="{55B6EBA4-45DD-4217-8D09-2F0253893D43}" type="sibTrans" cxnId="{008A5C51-CB58-489D-957E-D139C03D8DF0}">
      <dgm:prSet/>
      <dgm:spPr/>
      <dgm:t>
        <a:bodyPr/>
        <a:lstStyle/>
        <a:p>
          <a:endParaRPr lang="de-DE"/>
        </a:p>
      </dgm:t>
    </dgm:pt>
    <dgm:pt modelId="{5174084D-81FD-4B59-A629-4425E4502EDF}">
      <dgm:prSet phldrT="[Text]" phldr="1"/>
      <dgm:spPr/>
      <dgm:t>
        <a:bodyPr/>
        <a:lstStyle/>
        <a:p>
          <a:endParaRPr lang="de-DE" dirty="0"/>
        </a:p>
      </dgm:t>
    </dgm:pt>
    <dgm:pt modelId="{CF36224D-D0C9-4D9F-91CD-36B16278D234}" type="parTrans" cxnId="{A3F55CFF-D2EA-4E1D-B735-747CFB53531E}">
      <dgm:prSet/>
      <dgm:spPr/>
      <dgm:t>
        <a:bodyPr/>
        <a:lstStyle/>
        <a:p>
          <a:endParaRPr lang="de-DE"/>
        </a:p>
      </dgm:t>
    </dgm:pt>
    <dgm:pt modelId="{AD76364F-C211-4FDD-938F-8543C8BD79C0}" type="sibTrans" cxnId="{A3F55CFF-D2EA-4E1D-B735-747CFB53531E}">
      <dgm:prSet/>
      <dgm:spPr/>
      <dgm:t>
        <a:bodyPr/>
        <a:lstStyle/>
        <a:p>
          <a:endParaRPr lang="de-DE"/>
        </a:p>
      </dgm:t>
    </dgm:pt>
    <dgm:pt modelId="{D9B62116-00C4-4463-8B6D-E80C6AA1F8D0}">
      <dgm:prSet phldrT="[Text]" phldr="1"/>
      <dgm:spPr/>
      <dgm:t>
        <a:bodyPr/>
        <a:lstStyle/>
        <a:p>
          <a:endParaRPr lang="de-DE"/>
        </a:p>
      </dgm:t>
    </dgm:pt>
    <dgm:pt modelId="{949DF2C3-3F6B-44AE-8FF2-85A3F86CE8FE}" type="parTrans" cxnId="{E343843A-B1AA-4784-BFD0-08AFA075E1C0}">
      <dgm:prSet/>
      <dgm:spPr/>
      <dgm:t>
        <a:bodyPr/>
        <a:lstStyle/>
        <a:p>
          <a:endParaRPr lang="de-DE"/>
        </a:p>
      </dgm:t>
    </dgm:pt>
    <dgm:pt modelId="{9EAC34A7-4161-4998-AEDE-56851E63A9A4}" type="sibTrans" cxnId="{E343843A-B1AA-4784-BFD0-08AFA075E1C0}">
      <dgm:prSet/>
      <dgm:spPr/>
      <dgm:t>
        <a:bodyPr/>
        <a:lstStyle/>
        <a:p>
          <a:endParaRPr lang="de-DE"/>
        </a:p>
      </dgm:t>
    </dgm:pt>
    <dgm:pt modelId="{B663E478-715E-446B-9E09-216C6B4CD2CF}">
      <dgm:prSet custT="1"/>
      <dgm:spPr/>
      <dgm:t>
        <a:bodyPr/>
        <a:lstStyle/>
        <a:p>
          <a:endParaRPr lang="de-DE"/>
        </a:p>
      </dgm:t>
    </dgm:pt>
    <dgm:pt modelId="{561033DA-A60B-4DEF-A128-C4420849ECDD}" type="parTrans" cxnId="{76D80BC3-CBB8-44E3-A81F-960F04C431F3}">
      <dgm:prSet/>
      <dgm:spPr/>
      <dgm:t>
        <a:bodyPr/>
        <a:lstStyle/>
        <a:p>
          <a:endParaRPr lang="de-DE"/>
        </a:p>
      </dgm:t>
    </dgm:pt>
    <dgm:pt modelId="{036684C3-1D4A-4FEE-9379-AA71B29ADB42}" type="sibTrans" cxnId="{76D80BC3-CBB8-44E3-A81F-960F04C431F3}">
      <dgm:prSet/>
      <dgm:spPr/>
      <dgm:t>
        <a:bodyPr/>
        <a:lstStyle/>
        <a:p>
          <a:endParaRPr lang="de-DE"/>
        </a:p>
      </dgm:t>
    </dgm:pt>
    <dgm:pt modelId="{7ED49BDA-BABF-48D8-9D9E-39CB01FEC40C}">
      <dgm:prSet custT="1"/>
      <dgm:spPr/>
      <dgm:t>
        <a:bodyPr/>
        <a:lstStyle/>
        <a:p>
          <a:endParaRPr lang="de-DE"/>
        </a:p>
      </dgm:t>
    </dgm:pt>
    <dgm:pt modelId="{203D9498-50F4-4045-9D48-AFCD006387B2}" type="sibTrans" cxnId="{AFFB72D7-CEB6-48C3-8E4E-753B3F68DAE9}">
      <dgm:prSet/>
      <dgm:spPr/>
      <dgm:t>
        <a:bodyPr/>
        <a:lstStyle/>
        <a:p>
          <a:endParaRPr lang="de-DE"/>
        </a:p>
      </dgm:t>
    </dgm:pt>
    <dgm:pt modelId="{C3CF2D74-F467-4E51-810D-BC8E586596C2}" type="parTrans" cxnId="{AFFB72D7-CEB6-48C3-8E4E-753B3F68DAE9}">
      <dgm:prSet/>
      <dgm:spPr/>
      <dgm:t>
        <a:bodyPr/>
        <a:lstStyle/>
        <a:p>
          <a:endParaRPr lang="de-DE"/>
        </a:p>
      </dgm:t>
    </dgm:pt>
    <dgm:pt modelId="{606488D1-6510-4984-A566-B1F8EA7840C7}">
      <dgm:prSet/>
      <dgm:spPr/>
      <dgm:t>
        <a:bodyPr/>
        <a:lstStyle/>
        <a:p>
          <a:endParaRPr lang="de-DE"/>
        </a:p>
      </dgm:t>
    </dgm:pt>
    <dgm:pt modelId="{B0076FE3-2B51-49A9-8FBD-914AE9275F23}" type="parTrans" cxnId="{17CA300D-344B-4219-88FF-B74894A251C3}">
      <dgm:prSet/>
      <dgm:spPr/>
      <dgm:t>
        <a:bodyPr/>
        <a:lstStyle/>
        <a:p>
          <a:endParaRPr lang="de-DE"/>
        </a:p>
      </dgm:t>
    </dgm:pt>
    <dgm:pt modelId="{2776098E-E5DB-4776-AD7E-B542DD5ADFB7}" type="sibTrans" cxnId="{17CA300D-344B-4219-88FF-B74894A251C3}">
      <dgm:prSet/>
      <dgm:spPr/>
      <dgm:t>
        <a:bodyPr/>
        <a:lstStyle/>
        <a:p>
          <a:endParaRPr lang="de-DE"/>
        </a:p>
      </dgm:t>
    </dgm:pt>
    <dgm:pt modelId="{A5C50E96-18E8-460E-9124-22238155E2F6}">
      <dgm:prSet/>
      <dgm:spPr/>
      <dgm:t>
        <a:bodyPr/>
        <a:lstStyle/>
        <a:p>
          <a:endParaRPr lang="de-DE"/>
        </a:p>
      </dgm:t>
    </dgm:pt>
    <dgm:pt modelId="{5BC683A0-51E7-4B57-BC0B-E7AAC2D3D802}" type="parTrans" cxnId="{DC2530B2-E8A2-4822-8CFD-98EE65A903A9}">
      <dgm:prSet/>
      <dgm:spPr/>
      <dgm:t>
        <a:bodyPr/>
        <a:lstStyle/>
        <a:p>
          <a:endParaRPr lang="de-DE"/>
        </a:p>
      </dgm:t>
    </dgm:pt>
    <dgm:pt modelId="{4B7CAA3B-F261-4D99-B636-3FFA4817643F}" type="sibTrans" cxnId="{DC2530B2-E8A2-4822-8CFD-98EE65A903A9}">
      <dgm:prSet/>
      <dgm:spPr/>
      <dgm:t>
        <a:bodyPr/>
        <a:lstStyle/>
        <a:p>
          <a:endParaRPr lang="de-DE"/>
        </a:p>
      </dgm:t>
    </dgm:pt>
    <dgm:pt modelId="{E228BB69-79C4-4D2B-9FA2-3B587AACDFD1}">
      <dgm:prSet custT="1"/>
      <dgm:spPr/>
      <dgm:t>
        <a:bodyPr/>
        <a:lstStyle/>
        <a:p>
          <a:r>
            <a:rPr lang="de-CH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Mögliches Wachstum des Campus im Bereich der  bestehenden Flächen. Wachstum auf «grüner Wiese» im </a:t>
          </a:r>
          <a:r>
            <a:rPr lang="de-CH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Wildriet</a:t>
          </a:r>
          <a:r>
            <a:rPr lang="de-CH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u.a. für Sportflächen, Campusgebäude, Wohnen, Freizeit. Abgestimmte gemeinsame Planung und Raumsicherung für künftige Erschliessung des Campus.</a:t>
          </a:r>
        </a:p>
        <a:p>
          <a:r>
            <a:rPr lang="de-CH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1B63B88F-0806-4ED4-820C-FA46D8DCD375}" type="parTrans" cxnId="{51BF260F-3052-4CBF-8739-0E51D9DF575B}">
      <dgm:prSet/>
      <dgm:spPr/>
      <dgm:t>
        <a:bodyPr/>
        <a:lstStyle/>
        <a:p>
          <a:endParaRPr lang="de-DE"/>
        </a:p>
      </dgm:t>
    </dgm:pt>
    <dgm:pt modelId="{9A966017-65FF-4412-8074-05E2EC7FB11D}" type="sibTrans" cxnId="{51BF260F-3052-4CBF-8739-0E51D9DF575B}">
      <dgm:prSet/>
      <dgm:spPr/>
      <dgm:t>
        <a:bodyPr/>
        <a:lstStyle/>
        <a:p>
          <a:endParaRPr lang="de-DE"/>
        </a:p>
      </dgm:t>
    </dgm:pt>
    <dgm:pt modelId="{E2199CC5-65F8-41E3-8EE8-F12FB8DECCEA}">
      <dgm:prSet phldrT="[Text]" custT="1"/>
      <dgm:spPr/>
      <dgm:t>
        <a:bodyPr/>
        <a:lstStyle/>
        <a:p>
          <a:r>
            <a:rPr lang="de-D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Kosteneinsparungen durch Nutzung planerischer, baulicher, räumlicher, betrieblicher und personeller Synergien. Synergien mit Drittnutzern</a:t>
          </a:r>
        </a:p>
        <a:p>
          <a:r>
            <a:rPr lang="de-D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(Mensa, Bibliothek, Aula). </a:t>
          </a:r>
        </a:p>
        <a:p>
          <a:endParaRPr lang="de-DE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27DE93-8E74-433C-BEDA-22B642815528}" type="parTrans" cxnId="{04098F10-940B-4C75-87A8-ACDD6AFC42B5}">
      <dgm:prSet/>
      <dgm:spPr/>
      <dgm:t>
        <a:bodyPr/>
        <a:lstStyle/>
        <a:p>
          <a:endParaRPr lang="de-DE"/>
        </a:p>
      </dgm:t>
    </dgm:pt>
    <dgm:pt modelId="{E8A66EE6-1634-4C76-B75B-B5312C35900D}" type="sibTrans" cxnId="{04098F10-940B-4C75-87A8-ACDD6AFC42B5}">
      <dgm:prSet/>
      <dgm:spPr/>
      <dgm:t>
        <a:bodyPr/>
        <a:lstStyle/>
        <a:p>
          <a:endParaRPr lang="de-DE"/>
        </a:p>
      </dgm:t>
    </dgm:pt>
    <dgm:pt modelId="{50DAF203-C22F-4162-8018-8442594CDD39}" type="pres">
      <dgm:prSet presAssocID="{FE8AC950-608C-4612-9999-2EA6E2F346BC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90B7C62-2408-4529-A18E-D87D9F220DFA}" type="pres">
      <dgm:prSet presAssocID="{FE8AC950-608C-4612-9999-2EA6E2F346BC}" presName="matrix" presStyleCnt="0"/>
      <dgm:spPr/>
    </dgm:pt>
    <dgm:pt modelId="{CB2138F4-EC61-4D2D-A969-6D771CAE9593}" type="pres">
      <dgm:prSet presAssocID="{FE8AC950-608C-4612-9999-2EA6E2F346BC}" presName="tile1" presStyleLbl="node1" presStyleIdx="0" presStyleCnt="4"/>
      <dgm:spPr/>
    </dgm:pt>
    <dgm:pt modelId="{0C5F3C66-1C79-40CE-ACD7-3A4C80DF6E57}" type="pres">
      <dgm:prSet presAssocID="{FE8AC950-608C-4612-9999-2EA6E2F346B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EC3413D-EADC-421C-AD2B-39FFB9A7EBAA}" type="pres">
      <dgm:prSet presAssocID="{FE8AC950-608C-4612-9999-2EA6E2F346BC}" presName="tile2" presStyleLbl="node1" presStyleIdx="1" presStyleCnt="4" custLinFactNeighborX="0"/>
      <dgm:spPr/>
    </dgm:pt>
    <dgm:pt modelId="{8E63EA4E-4BA8-4E26-AE3A-04AC58417EC2}" type="pres">
      <dgm:prSet presAssocID="{FE8AC950-608C-4612-9999-2EA6E2F346B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3FADC02-BCB0-48E0-AB47-E87061FA9E2D}" type="pres">
      <dgm:prSet presAssocID="{FE8AC950-608C-4612-9999-2EA6E2F346BC}" presName="tile3" presStyleLbl="node1" presStyleIdx="2" presStyleCnt="4"/>
      <dgm:spPr/>
    </dgm:pt>
    <dgm:pt modelId="{4E13BDA7-B9B6-417A-A764-780AA84CD69F}" type="pres">
      <dgm:prSet presAssocID="{FE8AC950-608C-4612-9999-2EA6E2F346B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A863AE8-9FCD-47EB-A8A8-BD4E37217998}" type="pres">
      <dgm:prSet presAssocID="{FE8AC950-608C-4612-9999-2EA6E2F346BC}" presName="tile4" presStyleLbl="node1" presStyleIdx="3" presStyleCnt="4"/>
      <dgm:spPr/>
    </dgm:pt>
    <dgm:pt modelId="{20C8EFF5-0197-43E3-A083-3E1DC7A50435}" type="pres">
      <dgm:prSet presAssocID="{FE8AC950-608C-4612-9999-2EA6E2F346B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9A7EC4E-094D-413F-A472-D47F5E063F2F}" type="pres">
      <dgm:prSet presAssocID="{FE8AC950-608C-4612-9999-2EA6E2F346BC}" presName="centerTile" presStyleLbl="fgShp" presStyleIdx="0" presStyleCnt="1" custScaleX="81403" custScaleY="61596">
        <dgm:presLayoutVars>
          <dgm:chMax val="0"/>
          <dgm:chPref val="0"/>
        </dgm:presLayoutVars>
      </dgm:prSet>
      <dgm:spPr/>
    </dgm:pt>
  </dgm:ptLst>
  <dgm:cxnLst>
    <dgm:cxn modelId="{17CA300D-344B-4219-88FF-B74894A251C3}" srcId="{81E38F84-3850-4CEB-97D2-9F16C87094A9}" destId="{606488D1-6510-4984-A566-B1F8EA7840C7}" srcOrd="5" destOrd="0" parTransId="{B0076FE3-2B51-49A9-8FBD-914AE9275F23}" sibTransId="{2776098E-E5DB-4776-AD7E-B542DD5ADFB7}"/>
    <dgm:cxn modelId="{51BF260F-3052-4CBF-8739-0E51D9DF575B}" srcId="{81E38F84-3850-4CEB-97D2-9F16C87094A9}" destId="{E228BB69-79C4-4D2B-9FA2-3B587AACDFD1}" srcOrd="3" destOrd="0" parTransId="{1B63B88F-0806-4ED4-820C-FA46D8DCD375}" sibTransId="{9A966017-65FF-4412-8074-05E2EC7FB11D}"/>
    <dgm:cxn modelId="{04098F10-940B-4C75-87A8-ACDD6AFC42B5}" srcId="{81E38F84-3850-4CEB-97D2-9F16C87094A9}" destId="{E2199CC5-65F8-41E3-8EE8-F12FB8DECCEA}" srcOrd="2" destOrd="0" parTransId="{C127DE93-8E74-433C-BEDA-22B642815528}" sibTransId="{E8A66EE6-1634-4C76-B75B-B5312C35900D}"/>
    <dgm:cxn modelId="{C5AE1320-A3C0-4B55-8A52-3A69F8ACA2AF}" srcId="{81E38F84-3850-4CEB-97D2-9F16C87094A9}" destId="{B1C8929E-D307-4B35-9BE2-2A4C7451A7BB}" srcOrd="0" destOrd="0" parTransId="{2B4FB819-94CA-49F1-BC86-C658C1668F75}" sibTransId="{6B13E0C1-66C8-4F1E-8040-49992BBC8C80}"/>
    <dgm:cxn modelId="{E1E15D21-7B21-43A5-A338-DE8819969FFA}" type="presOf" srcId="{B1C8929E-D307-4B35-9BE2-2A4C7451A7BB}" destId="{CB2138F4-EC61-4D2D-A969-6D771CAE9593}" srcOrd="0" destOrd="0" presId="urn:microsoft.com/office/officeart/2005/8/layout/matrix1"/>
    <dgm:cxn modelId="{0A97AE37-0C9E-4F16-98AC-51E05E3D7875}" type="presOf" srcId="{96143DB5-A1F4-4E20-AFBF-61B845D4A25F}" destId="{CEC3413D-EADC-421C-AD2B-39FFB9A7EBAA}" srcOrd="0" destOrd="0" presId="urn:microsoft.com/office/officeart/2005/8/layout/matrix1"/>
    <dgm:cxn modelId="{E343843A-B1AA-4784-BFD0-08AFA075E1C0}" srcId="{81E38F84-3850-4CEB-97D2-9F16C87094A9}" destId="{D9B62116-00C4-4463-8B6D-E80C6AA1F8D0}" srcOrd="9" destOrd="0" parTransId="{949DF2C3-3F6B-44AE-8FF2-85A3F86CE8FE}" sibTransId="{9EAC34A7-4161-4998-AEDE-56851E63A9A4}"/>
    <dgm:cxn modelId="{F3094C3F-1275-4CED-B47D-A2E1994F9971}" type="presOf" srcId="{81E38F84-3850-4CEB-97D2-9F16C87094A9}" destId="{29A7EC4E-094D-413F-A472-D47F5E063F2F}" srcOrd="0" destOrd="0" presId="urn:microsoft.com/office/officeart/2005/8/layout/matrix1"/>
    <dgm:cxn modelId="{17CEAA63-FB9D-4B6A-A414-E6E023AE701B}" type="presOf" srcId="{E2199CC5-65F8-41E3-8EE8-F12FB8DECCEA}" destId="{93FADC02-BCB0-48E0-AB47-E87061FA9E2D}" srcOrd="0" destOrd="0" presId="urn:microsoft.com/office/officeart/2005/8/layout/matrix1"/>
    <dgm:cxn modelId="{46183844-6AD9-4919-8763-A312B2999BEE}" type="presOf" srcId="{96143DB5-A1F4-4E20-AFBF-61B845D4A25F}" destId="{8E63EA4E-4BA8-4E26-AE3A-04AC58417EC2}" srcOrd="1" destOrd="0" presId="urn:microsoft.com/office/officeart/2005/8/layout/matrix1"/>
    <dgm:cxn modelId="{008A5C51-CB58-489D-957E-D139C03D8DF0}" srcId="{81E38F84-3850-4CEB-97D2-9F16C87094A9}" destId="{96143DB5-A1F4-4E20-AFBF-61B845D4A25F}" srcOrd="1" destOrd="0" parTransId="{07D6B40F-4126-4FE4-8522-8AE45549D958}" sibTransId="{55B6EBA4-45DD-4217-8D09-2F0253893D43}"/>
    <dgm:cxn modelId="{10F8FD88-4BF8-49F6-A680-A8190CA077F1}" type="presOf" srcId="{E228BB69-79C4-4D2B-9FA2-3B587AACDFD1}" destId="{3A863AE8-9FCD-47EB-A8A8-BD4E37217998}" srcOrd="0" destOrd="0" presId="urn:microsoft.com/office/officeart/2005/8/layout/matrix1"/>
    <dgm:cxn modelId="{39F6CEAE-384A-40ED-9B1D-1FED328311EA}" type="presOf" srcId="{E2199CC5-65F8-41E3-8EE8-F12FB8DECCEA}" destId="{4E13BDA7-B9B6-417A-A764-780AA84CD69F}" srcOrd="1" destOrd="0" presId="urn:microsoft.com/office/officeart/2005/8/layout/matrix1"/>
    <dgm:cxn modelId="{DC2530B2-E8A2-4822-8CFD-98EE65A903A9}" srcId="{81E38F84-3850-4CEB-97D2-9F16C87094A9}" destId="{A5C50E96-18E8-460E-9124-22238155E2F6}" srcOrd="4" destOrd="0" parTransId="{5BC683A0-51E7-4B57-BC0B-E7AAC2D3D802}" sibTransId="{4B7CAA3B-F261-4D99-B636-3FFA4817643F}"/>
    <dgm:cxn modelId="{B94083B5-2880-40A9-AF28-7E99E71DFF33}" type="presOf" srcId="{FE8AC950-608C-4612-9999-2EA6E2F346BC}" destId="{50DAF203-C22F-4162-8018-8442594CDD39}" srcOrd="0" destOrd="0" presId="urn:microsoft.com/office/officeart/2005/8/layout/matrix1"/>
    <dgm:cxn modelId="{1CD7FAB6-1ABE-4EED-ADC9-1B1E04453220}" type="presOf" srcId="{E228BB69-79C4-4D2B-9FA2-3B587AACDFD1}" destId="{20C8EFF5-0197-43E3-A083-3E1DC7A50435}" srcOrd="1" destOrd="0" presId="urn:microsoft.com/office/officeart/2005/8/layout/matrix1"/>
    <dgm:cxn modelId="{76D80BC3-CBB8-44E3-A81F-960F04C431F3}" srcId="{81E38F84-3850-4CEB-97D2-9F16C87094A9}" destId="{B663E478-715E-446B-9E09-216C6B4CD2CF}" srcOrd="7" destOrd="0" parTransId="{561033DA-A60B-4DEF-A128-C4420849ECDD}" sibTransId="{036684C3-1D4A-4FEE-9379-AA71B29ADB42}"/>
    <dgm:cxn modelId="{852220D0-E865-4BF2-9D43-3891F3C158DB}" type="presOf" srcId="{B1C8929E-D307-4B35-9BE2-2A4C7451A7BB}" destId="{0C5F3C66-1C79-40CE-ACD7-3A4C80DF6E57}" srcOrd="1" destOrd="0" presId="urn:microsoft.com/office/officeart/2005/8/layout/matrix1"/>
    <dgm:cxn modelId="{28EE58D4-E345-48A6-94C9-55B82922B5E6}" srcId="{FE8AC950-608C-4612-9999-2EA6E2F346BC}" destId="{81E38F84-3850-4CEB-97D2-9F16C87094A9}" srcOrd="0" destOrd="0" parTransId="{167A6456-84CA-4715-BC0A-0BC6E363F771}" sibTransId="{CC5D82DD-240E-4E7B-B76D-3E8D04B8E341}"/>
    <dgm:cxn modelId="{AFFB72D7-CEB6-48C3-8E4E-753B3F68DAE9}" srcId="{81E38F84-3850-4CEB-97D2-9F16C87094A9}" destId="{7ED49BDA-BABF-48D8-9D9E-39CB01FEC40C}" srcOrd="6" destOrd="0" parTransId="{C3CF2D74-F467-4E51-810D-BC8E586596C2}" sibTransId="{203D9498-50F4-4045-9D48-AFCD006387B2}"/>
    <dgm:cxn modelId="{A3F55CFF-D2EA-4E1D-B735-747CFB53531E}" srcId="{81E38F84-3850-4CEB-97D2-9F16C87094A9}" destId="{5174084D-81FD-4B59-A629-4425E4502EDF}" srcOrd="8" destOrd="0" parTransId="{CF36224D-D0C9-4D9F-91CD-36B16278D234}" sibTransId="{AD76364F-C211-4FDD-938F-8543C8BD79C0}"/>
    <dgm:cxn modelId="{CD6A4B97-43E1-4578-AF47-BA1E2523DA42}" type="presParOf" srcId="{50DAF203-C22F-4162-8018-8442594CDD39}" destId="{F90B7C62-2408-4529-A18E-D87D9F220DFA}" srcOrd="0" destOrd="0" presId="urn:microsoft.com/office/officeart/2005/8/layout/matrix1"/>
    <dgm:cxn modelId="{44A23F58-FD26-41AF-A2CA-982604EB59CB}" type="presParOf" srcId="{F90B7C62-2408-4529-A18E-D87D9F220DFA}" destId="{CB2138F4-EC61-4D2D-A969-6D771CAE9593}" srcOrd="0" destOrd="0" presId="urn:microsoft.com/office/officeart/2005/8/layout/matrix1"/>
    <dgm:cxn modelId="{E7C311BA-7070-4A3B-9D10-BF40739D5E78}" type="presParOf" srcId="{F90B7C62-2408-4529-A18E-D87D9F220DFA}" destId="{0C5F3C66-1C79-40CE-ACD7-3A4C80DF6E57}" srcOrd="1" destOrd="0" presId="urn:microsoft.com/office/officeart/2005/8/layout/matrix1"/>
    <dgm:cxn modelId="{57586C2B-7186-4588-A553-8C47DF07ACF1}" type="presParOf" srcId="{F90B7C62-2408-4529-A18E-D87D9F220DFA}" destId="{CEC3413D-EADC-421C-AD2B-39FFB9A7EBAA}" srcOrd="2" destOrd="0" presId="urn:microsoft.com/office/officeart/2005/8/layout/matrix1"/>
    <dgm:cxn modelId="{6462A82D-5F52-4AFC-8373-D9FC2D45715F}" type="presParOf" srcId="{F90B7C62-2408-4529-A18E-D87D9F220DFA}" destId="{8E63EA4E-4BA8-4E26-AE3A-04AC58417EC2}" srcOrd="3" destOrd="0" presId="urn:microsoft.com/office/officeart/2005/8/layout/matrix1"/>
    <dgm:cxn modelId="{23FCAE84-6286-43D3-B201-C3189FA50740}" type="presParOf" srcId="{F90B7C62-2408-4529-A18E-D87D9F220DFA}" destId="{93FADC02-BCB0-48E0-AB47-E87061FA9E2D}" srcOrd="4" destOrd="0" presId="urn:microsoft.com/office/officeart/2005/8/layout/matrix1"/>
    <dgm:cxn modelId="{B359A4DB-F2A5-4122-8BEC-157DE98C8D42}" type="presParOf" srcId="{F90B7C62-2408-4529-A18E-D87D9F220DFA}" destId="{4E13BDA7-B9B6-417A-A764-780AA84CD69F}" srcOrd="5" destOrd="0" presId="urn:microsoft.com/office/officeart/2005/8/layout/matrix1"/>
    <dgm:cxn modelId="{88B0137F-4211-4E1D-9F85-F4875A2B2BE5}" type="presParOf" srcId="{F90B7C62-2408-4529-A18E-D87D9F220DFA}" destId="{3A863AE8-9FCD-47EB-A8A8-BD4E37217998}" srcOrd="6" destOrd="0" presId="urn:microsoft.com/office/officeart/2005/8/layout/matrix1"/>
    <dgm:cxn modelId="{55DF8D61-899C-4269-B085-8FBB854CC52E}" type="presParOf" srcId="{F90B7C62-2408-4529-A18E-D87D9F220DFA}" destId="{20C8EFF5-0197-43E3-A083-3E1DC7A50435}" srcOrd="7" destOrd="0" presId="urn:microsoft.com/office/officeart/2005/8/layout/matrix1"/>
    <dgm:cxn modelId="{87F975A7-FF5B-4AE8-A802-961298344E12}" type="presParOf" srcId="{50DAF203-C22F-4162-8018-8442594CDD39}" destId="{29A7EC4E-094D-413F-A472-D47F5E063F2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8AC950-608C-4612-9999-2EA6E2F346BC}" type="doc">
      <dgm:prSet loTypeId="urn:microsoft.com/office/officeart/2005/8/layout/matrix1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1E38F84-3850-4CEB-97D2-9F16C87094A9}">
      <dgm:prSet phldrT="[Text]" custT="1"/>
      <dgm:spPr/>
      <dgm:t>
        <a:bodyPr/>
        <a:lstStyle/>
        <a:p>
          <a:r>
            <a:rPr lang="de-DE" sz="2000" dirty="0"/>
            <a:t>Risiko   </a:t>
          </a:r>
        </a:p>
      </dgm:t>
    </dgm:pt>
    <dgm:pt modelId="{167A6456-84CA-4715-BC0A-0BC6E363F771}" type="parTrans" cxnId="{28EE58D4-E345-48A6-94C9-55B82922B5E6}">
      <dgm:prSet/>
      <dgm:spPr/>
      <dgm:t>
        <a:bodyPr/>
        <a:lstStyle/>
        <a:p>
          <a:endParaRPr lang="de-DE"/>
        </a:p>
      </dgm:t>
    </dgm:pt>
    <dgm:pt modelId="{CC5D82DD-240E-4E7B-B76D-3E8D04B8E341}" type="sibTrans" cxnId="{28EE58D4-E345-48A6-94C9-55B82922B5E6}">
      <dgm:prSet/>
      <dgm:spPr/>
      <dgm:t>
        <a:bodyPr/>
        <a:lstStyle/>
        <a:p>
          <a:endParaRPr lang="de-DE"/>
        </a:p>
      </dgm:t>
    </dgm:pt>
    <dgm:pt modelId="{B1C8929E-D307-4B35-9BE2-2A4C7451A7BB}">
      <dgm:prSet phldrT="[Text]" custT="1"/>
      <dgm:spPr/>
      <dgm:t>
        <a:bodyPr/>
        <a:lstStyle/>
        <a:p>
          <a:endParaRPr lang="de-DE" sz="1800" dirty="0"/>
        </a:p>
        <a:p>
          <a:endParaRPr lang="de-DE" sz="1800" dirty="0"/>
        </a:p>
        <a:p>
          <a:endParaRPr lang="de-DE" sz="1800" dirty="0"/>
        </a:p>
        <a:p>
          <a:r>
            <a:rPr lang="de-D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Autonomie-Verlust der beiden Schulen. </a:t>
          </a:r>
        </a:p>
        <a:p>
          <a:r>
            <a:rPr lang="de-D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Kulturelle Unterschiede Gymnasium und Berufsfachschule erschweren Realisation. </a:t>
          </a:r>
        </a:p>
        <a:p>
          <a:endParaRPr lang="de-DE" sz="1600" dirty="0"/>
        </a:p>
        <a:p>
          <a:r>
            <a:rPr lang="de-DE" sz="1800" dirty="0"/>
            <a:t> </a:t>
          </a:r>
        </a:p>
      </dgm:t>
    </dgm:pt>
    <dgm:pt modelId="{2B4FB819-94CA-49F1-BC86-C658C1668F75}" type="parTrans" cxnId="{C5AE1320-A3C0-4B55-8A52-3A69F8ACA2AF}">
      <dgm:prSet/>
      <dgm:spPr/>
      <dgm:t>
        <a:bodyPr/>
        <a:lstStyle/>
        <a:p>
          <a:endParaRPr lang="de-DE"/>
        </a:p>
      </dgm:t>
    </dgm:pt>
    <dgm:pt modelId="{6B13E0C1-66C8-4F1E-8040-49992BBC8C80}" type="sibTrans" cxnId="{C5AE1320-A3C0-4B55-8A52-3A69F8ACA2AF}">
      <dgm:prSet/>
      <dgm:spPr/>
      <dgm:t>
        <a:bodyPr/>
        <a:lstStyle/>
        <a:p>
          <a:endParaRPr lang="de-DE"/>
        </a:p>
      </dgm:t>
    </dgm:pt>
    <dgm:pt modelId="{96143DB5-A1F4-4E20-AFBF-61B845D4A25F}">
      <dgm:prSet phldrT="[Text]" custT="1"/>
      <dgm:spPr/>
      <dgm:t>
        <a:bodyPr/>
        <a:lstStyle/>
        <a:p>
          <a:r>
            <a:rPr lang="de-DE" sz="1800" dirty="0"/>
            <a:t> </a:t>
          </a:r>
        </a:p>
        <a:p>
          <a:r>
            <a:rPr lang="de-D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Bildungscampus wird bei Lehrpersonen etc. nicht als Mehrwertgenerator erkannt.</a:t>
          </a:r>
        </a:p>
        <a:p>
          <a:r>
            <a:rPr lang="de-D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 Prestigedenken bei Lehrpersonen. </a:t>
          </a:r>
        </a:p>
        <a:p>
          <a:r>
            <a:rPr lang="de-D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Verlustängste beim Personal bei einer Organisationsstruktur und neuen Prozessen. </a:t>
          </a:r>
        </a:p>
      </dgm:t>
    </dgm:pt>
    <dgm:pt modelId="{07D6B40F-4126-4FE4-8522-8AE45549D958}" type="parTrans" cxnId="{008A5C51-CB58-489D-957E-D139C03D8DF0}">
      <dgm:prSet/>
      <dgm:spPr/>
      <dgm:t>
        <a:bodyPr/>
        <a:lstStyle/>
        <a:p>
          <a:endParaRPr lang="de-DE"/>
        </a:p>
      </dgm:t>
    </dgm:pt>
    <dgm:pt modelId="{55B6EBA4-45DD-4217-8D09-2F0253893D43}" type="sibTrans" cxnId="{008A5C51-CB58-489D-957E-D139C03D8DF0}">
      <dgm:prSet/>
      <dgm:spPr/>
      <dgm:t>
        <a:bodyPr/>
        <a:lstStyle/>
        <a:p>
          <a:endParaRPr lang="de-DE"/>
        </a:p>
      </dgm:t>
    </dgm:pt>
    <dgm:pt modelId="{5174084D-81FD-4B59-A629-4425E4502EDF}">
      <dgm:prSet phldrT="[Text]" phldr="1"/>
      <dgm:spPr/>
      <dgm:t>
        <a:bodyPr/>
        <a:lstStyle/>
        <a:p>
          <a:endParaRPr lang="de-DE" dirty="0"/>
        </a:p>
      </dgm:t>
    </dgm:pt>
    <dgm:pt modelId="{CF36224D-D0C9-4D9F-91CD-36B16278D234}" type="parTrans" cxnId="{A3F55CFF-D2EA-4E1D-B735-747CFB53531E}">
      <dgm:prSet/>
      <dgm:spPr/>
      <dgm:t>
        <a:bodyPr/>
        <a:lstStyle/>
        <a:p>
          <a:endParaRPr lang="de-DE"/>
        </a:p>
      </dgm:t>
    </dgm:pt>
    <dgm:pt modelId="{AD76364F-C211-4FDD-938F-8543C8BD79C0}" type="sibTrans" cxnId="{A3F55CFF-D2EA-4E1D-B735-747CFB53531E}">
      <dgm:prSet/>
      <dgm:spPr/>
      <dgm:t>
        <a:bodyPr/>
        <a:lstStyle/>
        <a:p>
          <a:endParaRPr lang="de-DE"/>
        </a:p>
      </dgm:t>
    </dgm:pt>
    <dgm:pt modelId="{D9B62116-00C4-4463-8B6D-E80C6AA1F8D0}">
      <dgm:prSet phldrT="[Text]" phldr="1"/>
      <dgm:spPr/>
      <dgm:t>
        <a:bodyPr/>
        <a:lstStyle/>
        <a:p>
          <a:endParaRPr lang="de-DE"/>
        </a:p>
      </dgm:t>
    </dgm:pt>
    <dgm:pt modelId="{949DF2C3-3F6B-44AE-8FF2-85A3F86CE8FE}" type="parTrans" cxnId="{E343843A-B1AA-4784-BFD0-08AFA075E1C0}">
      <dgm:prSet/>
      <dgm:spPr/>
      <dgm:t>
        <a:bodyPr/>
        <a:lstStyle/>
        <a:p>
          <a:endParaRPr lang="de-DE"/>
        </a:p>
      </dgm:t>
    </dgm:pt>
    <dgm:pt modelId="{9EAC34A7-4161-4998-AEDE-56851E63A9A4}" type="sibTrans" cxnId="{E343843A-B1AA-4784-BFD0-08AFA075E1C0}">
      <dgm:prSet/>
      <dgm:spPr/>
      <dgm:t>
        <a:bodyPr/>
        <a:lstStyle/>
        <a:p>
          <a:endParaRPr lang="de-DE"/>
        </a:p>
      </dgm:t>
    </dgm:pt>
    <dgm:pt modelId="{B663E478-715E-446B-9E09-216C6B4CD2CF}">
      <dgm:prSet custT="1"/>
      <dgm:spPr/>
      <dgm:t>
        <a:bodyPr/>
        <a:lstStyle/>
        <a:p>
          <a:endParaRPr lang="de-DE"/>
        </a:p>
      </dgm:t>
    </dgm:pt>
    <dgm:pt modelId="{561033DA-A60B-4DEF-A128-C4420849ECDD}" type="parTrans" cxnId="{76D80BC3-CBB8-44E3-A81F-960F04C431F3}">
      <dgm:prSet/>
      <dgm:spPr/>
      <dgm:t>
        <a:bodyPr/>
        <a:lstStyle/>
        <a:p>
          <a:endParaRPr lang="de-DE"/>
        </a:p>
      </dgm:t>
    </dgm:pt>
    <dgm:pt modelId="{036684C3-1D4A-4FEE-9379-AA71B29ADB42}" type="sibTrans" cxnId="{76D80BC3-CBB8-44E3-A81F-960F04C431F3}">
      <dgm:prSet/>
      <dgm:spPr/>
      <dgm:t>
        <a:bodyPr/>
        <a:lstStyle/>
        <a:p>
          <a:endParaRPr lang="de-DE"/>
        </a:p>
      </dgm:t>
    </dgm:pt>
    <dgm:pt modelId="{7ED49BDA-BABF-48D8-9D9E-39CB01FEC40C}">
      <dgm:prSet custT="1"/>
      <dgm:spPr/>
      <dgm:t>
        <a:bodyPr/>
        <a:lstStyle/>
        <a:p>
          <a:endParaRPr lang="de-DE"/>
        </a:p>
      </dgm:t>
    </dgm:pt>
    <dgm:pt modelId="{203D9498-50F4-4045-9D48-AFCD006387B2}" type="sibTrans" cxnId="{AFFB72D7-CEB6-48C3-8E4E-753B3F68DAE9}">
      <dgm:prSet/>
      <dgm:spPr/>
      <dgm:t>
        <a:bodyPr/>
        <a:lstStyle/>
        <a:p>
          <a:endParaRPr lang="de-DE"/>
        </a:p>
      </dgm:t>
    </dgm:pt>
    <dgm:pt modelId="{C3CF2D74-F467-4E51-810D-BC8E586596C2}" type="parTrans" cxnId="{AFFB72D7-CEB6-48C3-8E4E-753B3F68DAE9}">
      <dgm:prSet/>
      <dgm:spPr/>
      <dgm:t>
        <a:bodyPr/>
        <a:lstStyle/>
        <a:p>
          <a:endParaRPr lang="de-DE"/>
        </a:p>
      </dgm:t>
    </dgm:pt>
    <dgm:pt modelId="{606488D1-6510-4984-A566-B1F8EA7840C7}">
      <dgm:prSet/>
      <dgm:spPr/>
      <dgm:t>
        <a:bodyPr/>
        <a:lstStyle/>
        <a:p>
          <a:endParaRPr lang="de-DE"/>
        </a:p>
      </dgm:t>
    </dgm:pt>
    <dgm:pt modelId="{B0076FE3-2B51-49A9-8FBD-914AE9275F23}" type="parTrans" cxnId="{17CA300D-344B-4219-88FF-B74894A251C3}">
      <dgm:prSet/>
      <dgm:spPr/>
      <dgm:t>
        <a:bodyPr/>
        <a:lstStyle/>
        <a:p>
          <a:endParaRPr lang="de-DE"/>
        </a:p>
      </dgm:t>
    </dgm:pt>
    <dgm:pt modelId="{2776098E-E5DB-4776-AD7E-B542DD5ADFB7}" type="sibTrans" cxnId="{17CA300D-344B-4219-88FF-B74894A251C3}">
      <dgm:prSet/>
      <dgm:spPr/>
      <dgm:t>
        <a:bodyPr/>
        <a:lstStyle/>
        <a:p>
          <a:endParaRPr lang="de-DE"/>
        </a:p>
      </dgm:t>
    </dgm:pt>
    <dgm:pt modelId="{A5C50E96-18E8-460E-9124-22238155E2F6}">
      <dgm:prSet/>
      <dgm:spPr/>
      <dgm:t>
        <a:bodyPr/>
        <a:lstStyle/>
        <a:p>
          <a:endParaRPr lang="de-DE"/>
        </a:p>
      </dgm:t>
    </dgm:pt>
    <dgm:pt modelId="{5BC683A0-51E7-4B57-BC0B-E7AAC2D3D802}" type="parTrans" cxnId="{DC2530B2-E8A2-4822-8CFD-98EE65A903A9}">
      <dgm:prSet/>
      <dgm:spPr/>
      <dgm:t>
        <a:bodyPr/>
        <a:lstStyle/>
        <a:p>
          <a:endParaRPr lang="de-DE"/>
        </a:p>
      </dgm:t>
    </dgm:pt>
    <dgm:pt modelId="{4B7CAA3B-F261-4D99-B636-3FFA4817643F}" type="sibTrans" cxnId="{DC2530B2-E8A2-4822-8CFD-98EE65A903A9}">
      <dgm:prSet/>
      <dgm:spPr/>
      <dgm:t>
        <a:bodyPr/>
        <a:lstStyle/>
        <a:p>
          <a:endParaRPr lang="de-DE"/>
        </a:p>
      </dgm:t>
    </dgm:pt>
    <dgm:pt modelId="{E228BB69-79C4-4D2B-9FA2-3B587AACDFD1}">
      <dgm:prSet custT="1"/>
      <dgm:spPr/>
      <dgm:t>
        <a:bodyPr/>
        <a:lstStyle/>
        <a:p>
          <a:r>
            <a:rPr lang="de-CH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Politische Interventionen verhindern Bildungscampus. </a:t>
          </a:r>
        </a:p>
        <a:p>
          <a:endParaRPr lang="de-CH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de-CH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63B88F-0806-4ED4-820C-FA46D8DCD375}" type="parTrans" cxnId="{51BF260F-3052-4CBF-8739-0E51D9DF575B}">
      <dgm:prSet/>
      <dgm:spPr/>
      <dgm:t>
        <a:bodyPr/>
        <a:lstStyle/>
        <a:p>
          <a:endParaRPr lang="de-DE"/>
        </a:p>
      </dgm:t>
    </dgm:pt>
    <dgm:pt modelId="{9A966017-65FF-4412-8074-05E2EC7FB11D}" type="sibTrans" cxnId="{51BF260F-3052-4CBF-8739-0E51D9DF575B}">
      <dgm:prSet/>
      <dgm:spPr/>
      <dgm:t>
        <a:bodyPr/>
        <a:lstStyle/>
        <a:p>
          <a:endParaRPr lang="de-DE"/>
        </a:p>
      </dgm:t>
    </dgm:pt>
    <dgm:pt modelId="{E2199CC5-65F8-41E3-8EE8-F12FB8DECCEA}">
      <dgm:prSet phldrT="[Text]" custT="1"/>
      <dgm:spPr/>
      <dgm:t>
        <a:bodyPr/>
        <a:lstStyle/>
        <a:p>
          <a:r>
            <a:rPr lang="de-D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Sicherstellung Ressourcen in der Übergangsphase und Berücksichtigung der Heterogenität. </a:t>
          </a:r>
        </a:p>
        <a:p>
          <a:endParaRPr lang="de-DE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de-DE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27DE93-8E74-433C-BEDA-22B642815528}" type="parTrans" cxnId="{04098F10-940B-4C75-87A8-ACDD6AFC42B5}">
      <dgm:prSet/>
      <dgm:spPr/>
      <dgm:t>
        <a:bodyPr/>
        <a:lstStyle/>
        <a:p>
          <a:endParaRPr lang="de-DE"/>
        </a:p>
      </dgm:t>
    </dgm:pt>
    <dgm:pt modelId="{E8A66EE6-1634-4C76-B75B-B5312C35900D}" type="sibTrans" cxnId="{04098F10-940B-4C75-87A8-ACDD6AFC42B5}">
      <dgm:prSet/>
      <dgm:spPr/>
      <dgm:t>
        <a:bodyPr/>
        <a:lstStyle/>
        <a:p>
          <a:endParaRPr lang="de-DE"/>
        </a:p>
      </dgm:t>
    </dgm:pt>
    <dgm:pt modelId="{50DAF203-C22F-4162-8018-8442594CDD39}" type="pres">
      <dgm:prSet presAssocID="{FE8AC950-608C-4612-9999-2EA6E2F346BC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90B7C62-2408-4529-A18E-D87D9F220DFA}" type="pres">
      <dgm:prSet presAssocID="{FE8AC950-608C-4612-9999-2EA6E2F346BC}" presName="matrix" presStyleCnt="0"/>
      <dgm:spPr/>
    </dgm:pt>
    <dgm:pt modelId="{CB2138F4-EC61-4D2D-A969-6D771CAE9593}" type="pres">
      <dgm:prSet presAssocID="{FE8AC950-608C-4612-9999-2EA6E2F346BC}" presName="tile1" presStyleLbl="node1" presStyleIdx="0" presStyleCnt="4"/>
      <dgm:spPr/>
    </dgm:pt>
    <dgm:pt modelId="{0C5F3C66-1C79-40CE-ACD7-3A4C80DF6E57}" type="pres">
      <dgm:prSet presAssocID="{FE8AC950-608C-4612-9999-2EA6E2F346B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EC3413D-EADC-421C-AD2B-39FFB9A7EBAA}" type="pres">
      <dgm:prSet presAssocID="{FE8AC950-608C-4612-9999-2EA6E2F346BC}" presName="tile2" presStyleLbl="node1" presStyleIdx="1" presStyleCnt="4" custLinFactNeighborX="0"/>
      <dgm:spPr/>
    </dgm:pt>
    <dgm:pt modelId="{8E63EA4E-4BA8-4E26-AE3A-04AC58417EC2}" type="pres">
      <dgm:prSet presAssocID="{FE8AC950-608C-4612-9999-2EA6E2F346B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3FADC02-BCB0-48E0-AB47-E87061FA9E2D}" type="pres">
      <dgm:prSet presAssocID="{FE8AC950-608C-4612-9999-2EA6E2F346BC}" presName="tile3" presStyleLbl="node1" presStyleIdx="2" presStyleCnt="4"/>
      <dgm:spPr/>
    </dgm:pt>
    <dgm:pt modelId="{4E13BDA7-B9B6-417A-A764-780AA84CD69F}" type="pres">
      <dgm:prSet presAssocID="{FE8AC950-608C-4612-9999-2EA6E2F346B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A863AE8-9FCD-47EB-A8A8-BD4E37217998}" type="pres">
      <dgm:prSet presAssocID="{FE8AC950-608C-4612-9999-2EA6E2F346BC}" presName="tile4" presStyleLbl="node1" presStyleIdx="3" presStyleCnt="4"/>
      <dgm:spPr/>
    </dgm:pt>
    <dgm:pt modelId="{20C8EFF5-0197-43E3-A083-3E1DC7A50435}" type="pres">
      <dgm:prSet presAssocID="{FE8AC950-608C-4612-9999-2EA6E2F346B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9A7EC4E-094D-413F-A472-D47F5E063F2F}" type="pres">
      <dgm:prSet presAssocID="{FE8AC950-608C-4612-9999-2EA6E2F346BC}" presName="centerTile" presStyleLbl="fgShp" presStyleIdx="0" presStyleCnt="1" custScaleX="81403" custScaleY="61596">
        <dgm:presLayoutVars>
          <dgm:chMax val="0"/>
          <dgm:chPref val="0"/>
        </dgm:presLayoutVars>
      </dgm:prSet>
      <dgm:spPr/>
    </dgm:pt>
  </dgm:ptLst>
  <dgm:cxnLst>
    <dgm:cxn modelId="{17CA300D-344B-4219-88FF-B74894A251C3}" srcId="{81E38F84-3850-4CEB-97D2-9F16C87094A9}" destId="{606488D1-6510-4984-A566-B1F8EA7840C7}" srcOrd="5" destOrd="0" parTransId="{B0076FE3-2B51-49A9-8FBD-914AE9275F23}" sibTransId="{2776098E-E5DB-4776-AD7E-B542DD5ADFB7}"/>
    <dgm:cxn modelId="{51BF260F-3052-4CBF-8739-0E51D9DF575B}" srcId="{81E38F84-3850-4CEB-97D2-9F16C87094A9}" destId="{E228BB69-79C4-4D2B-9FA2-3B587AACDFD1}" srcOrd="3" destOrd="0" parTransId="{1B63B88F-0806-4ED4-820C-FA46D8DCD375}" sibTransId="{9A966017-65FF-4412-8074-05E2EC7FB11D}"/>
    <dgm:cxn modelId="{04098F10-940B-4C75-87A8-ACDD6AFC42B5}" srcId="{81E38F84-3850-4CEB-97D2-9F16C87094A9}" destId="{E2199CC5-65F8-41E3-8EE8-F12FB8DECCEA}" srcOrd="2" destOrd="0" parTransId="{C127DE93-8E74-433C-BEDA-22B642815528}" sibTransId="{E8A66EE6-1634-4C76-B75B-B5312C35900D}"/>
    <dgm:cxn modelId="{C5AE1320-A3C0-4B55-8A52-3A69F8ACA2AF}" srcId="{81E38F84-3850-4CEB-97D2-9F16C87094A9}" destId="{B1C8929E-D307-4B35-9BE2-2A4C7451A7BB}" srcOrd="0" destOrd="0" parTransId="{2B4FB819-94CA-49F1-BC86-C658C1668F75}" sibTransId="{6B13E0C1-66C8-4F1E-8040-49992BBC8C80}"/>
    <dgm:cxn modelId="{E1E15D21-7B21-43A5-A338-DE8819969FFA}" type="presOf" srcId="{B1C8929E-D307-4B35-9BE2-2A4C7451A7BB}" destId="{CB2138F4-EC61-4D2D-A969-6D771CAE9593}" srcOrd="0" destOrd="0" presId="urn:microsoft.com/office/officeart/2005/8/layout/matrix1"/>
    <dgm:cxn modelId="{0A97AE37-0C9E-4F16-98AC-51E05E3D7875}" type="presOf" srcId="{96143DB5-A1F4-4E20-AFBF-61B845D4A25F}" destId="{CEC3413D-EADC-421C-AD2B-39FFB9A7EBAA}" srcOrd="0" destOrd="0" presId="urn:microsoft.com/office/officeart/2005/8/layout/matrix1"/>
    <dgm:cxn modelId="{E343843A-B1AA-4784-BFD0-08AFA075E1C0}" srcId="{81E38F84-3850-4CEB-97D2-9F16C87094A9}" destId="{D9B62116-00C4-4463-8B6D-E80C6AA1F8D0}" srcOrd="9" destOrd="0" parTransId="{949DF2C3-3F6B-44AE-8FF2-85A3F86CE8FE}" sibTransId="{9EAC34A7-4161-4998-AEDE-56851E63A9A4}"/>
    <dgm:cxn modelId="{F3094C3F-1275-4CED-B47D-A2E1994F9971}" type="presOf" srcId="{81E38F84-3850-4CEB-97D2-9F16C87094A9}" destId="{29A7EC4E-094D-413F-A472-D47F5E063F2F}" srcOrd="0" destOrd="0" presId="urn:microsoft.com/office/officeart/2005/8/layout/matrix1"/>
    <dgm:cxn modelId="{17CEAA63-FB9D-4B6A-A414-E6E023AE701B}" type="presOf" srcId="{E2199CC5-65F8-41E3-8EE8-F12FB8DECCEA}" destId="{93FADC02-BCB0-48E0-AB47-E87061FA9E2D}" srcOrd="0" destOrd="0" presId="urn:microsoft.com/office/officeart/2005/8/layout/matrix1"/>
    <dgm:cxn modelId="{46183844-6AD9-4919-8763-A312B2999BEE}" type="presOf" srcId="{96143DB5-A1F4-4E20-AFBF-61B845D4A25F}" destId="{8E63EA4E-4BA8-4E26-AE3A-04AC58417EC2}" srcOrd="1" destOrd="0" presId="urn:microsoft.com/office/officeart/2005/8/layout/matrix1"/>
    <dgm:cxn modelId="{008A5C51-CB58-489D-957E-D139C03D8DF0}" srcId="{81E38F84-3850-4CEB-97D2-9F16C87094A9}" destId="{96143DB5-A1F4-4E20-AFBF-61B845D4A25F}" srcOrd="1" destOrd="0" parTransId="{07D6B40F-4126-4FE4-8522-8AE45549D958}" sibTransId="{55B6EBA4-45DD-4217-8D09-2F0253893D43}"/>
    <dgm:cxn modelId="{10F8FD88-4BF8-49F6-A680-A8190CA077F1}" type="presOf" srcId="{E228BB69-79C4-4D2B-9FA2-3B587AACDFD1}" destId="{3A863AE8-9FCD-47EB-A8A8-BD4E37217998}" srcOrd="0" destOrd="0" presId="urn:microsoft.com/office/officeart/2005/8/layout/matrix1"/>
    <dgm:cxn modelId="{39F6CEAE-384A-40ED-9B1D-1FED328311EA}" type="presOf" srcId="{E2199CC5-65F8-41E3-8EE8-F12FB8DECCEA}" destId="{4E13BDA7-B9B6-417A-A764-780AA84CD69F}" srcOrd="1" destOrd="0" presId="urn:microsoft.com/office/officeart/2005/8/layout/matrix1"/>
    <dgm:cxn modelId="{DC2530B2-E8A2-4822-8CFD-98EE65A903A9}" srcId="{81E38F84-3850-4CEB-97D2-9F16C87094A9}" destId="{A5C50E96-18E8-460E-9124-22238155E2F6}" srcOrd="4" destOrd="0" parTransId="{5BC683A0-51E7-4B57-BC0B-E7AAC2D3D802}" sibTransId="{4B7CAA3B-F261-4D99-B636-3FFA4817643F}"/>
    <dgm:cxn modelId="{B94083B5-2880-40A9-AF28-7E99E71DFF33}" type="presOf" srcId="{FE8AC950-608C-4612-9999-2EA6E2F346BC}" destId="{50DAF203-C22F-4162-8018-8442594CDD39}" srcOrd="0" destOrd="0" presId="urn:microsoft.com/office/officeart/2005/8/layout/matrix1"/>
    <dgm:cxn modelId="{1CD7FAB6-1ABE-4EED-ADC9-1B1E04453220}" type="presOf" srcId="{E228BB69-79C4-4D2B-9FA2-3B587AACDFD1}" destId="{20C8EFF5-0197-43E3-A083-3E1DC7A50435}" srcOrd="1" destOrd="0" presId="urn:microsoft.com/office/officeart/2005/8/layout/matrix1"/>
    <dgm:cxn modelId="{76D80BC3-CBB8-44E3-A81F-960F04C431F3}" srcId="{81E38F84-3850-4CEB-97D2-9F16C87094A9}" destId="{B663E478-715E-446B-9E09-216C6B4CD2CF}" srcOrd="7" destOrd="0" parTransId="{561033DA-A60B-4DEF-A128-C4420849ECDD}" sibTransId="{036684C3-1D4A-4FEE-9379-AA71B29ADB42}"/>
    <dgm:cxn modelId="{852220D0-E865-4BF2-9D43-3891F3C158DB}" type="presOf" srcId="{B1C8929E-D307-4B35-9BE2-2A4C7451A7BB}" destId="{0C5F3C66-1C79-40CE-ACD7-3A4C80DF6E57}" srcOrd="1" destOrd="0" presId="urn:microsoft.com/office/officeart/2005/8/layout/matrix1"/>
    <dgm:cxn modelId="{28EE58D4-E345-48A6-94C9-55B82922B5E6}" srcId="{FE8AC950-608C-4612-9999-2EA6E2F346BC}" destId="{81E38F84-3850-4CEB-97D2-9F16C87094A9}" srcOrd="0" destOrd="0" parTransId="{167A6456-84CA-4715-BC0A-0BC6E363F771}" sibTransId="{CC5D82DD-240E-4E7B-B76D-3E8D04B8E341}"/>
    <dgm:cxn modelId="{AFFB72D7-CEB6-48C3-8E4E-753B3F68DAE9}" srcId="{81E38F84-3850-4CEB-97D2-9F16C87094A9}" destId="{7ED49BDA-BABF-48D8-9D9E-39CB01FEC40C}" srcOrd="6" destOrd="0" parTransId="{C3CF2D74-F467-4E51-810D-BC8E586596C2}" sibTransId="{203D9498-50F4-4045-9D48-AFCD006387B2}"/>
    <dgm:cxn modelId="{A3F55CFF-D2EA-4E1D-B735-747CFB53531E}" srcId="{81E38F84-3850-4CEB-97D2-9F16C87094A9}" destId="{5174084D-81FD-4B59-A629-4425E4502EDF}" srcOrd="8" destOrd="0" parTransId="{CF36224D-D0C9-4D9F-91CD-36B16278D234}" sibTransId="{AD76364F-C211-4FDD-938F-8543C8BD79C0}"/>
    <dgm:cxn modelId="{CD6A4B97-43E1-4578-AF47-BA1E2523DA42}" type="presParOf" srcId="{50DAF203-C22F-4162-8018-8442594CDD39}" destId="{F90B7C62-2408-4529-A18E-D87D9F220DFA}" srcOrd="0" destOrd="0" presId="urn:microsoft.com/office/officeart/2005/8/layout/matrix1"/>
    <dgm:cxn modelId="{44A23F58-FD26-41AF-A2CA-982604EB59CB}" type="presParOf" srcId="{F90B7C62-2408-4529-A18E-D87D9F220DFA}" destId="{CB2138F4-EC61-4D2D-A969-6D771CAE9593}" srcOrd="0" destOrd="0" presId="urn:microsoft.com/office/officeart/2005/8/layout/matrix1"/>
    <dgm:cxn modelId="{E7C311BA-7070-4A3B-9D10-BF40739D5E78}" type="presParOf" srcId="{F90B7C62-2408-4529-A18E-D87D9F220DFA}" destId="{0C5F3C66-1C79-40CE-ACD7-3A4C80DF6E57}" srcOrd="1" destOrd="0" presId="urn:microsoft.com/office/officeart/2005/8/layout/matrix1"/>
    <dgm:cxn modelId="{57586C2B-7186-4588-A553-8C47DF07ACF1}" type="presParOf" srcId="{F90B7C62-2408-4529-A18E-D87D9F220DFA}" destId="{CEC3413D-EADC-421C-AD2B-39FFB9A7EBAA}" srcOrd="2" destOrd="0" presId="urn:microsoft.com/office/officeart/2005/8/layout/matrix1"/>
    <dgm:cxn modelId="{6462A82D-5F52-4AFC-8373-D9FC2D45715F}" type="presParOf" srcId="{F90B7C62-2408-4529-A18E-D87D9F220DFA}" destId="{8E63EA4E-4BA8-4E26-AE3A-04AC58417EC2}" srcOrd="3" destOrd="0" presId="urn:microsoft.com/office/officeart/2005/8/layout/matrix1"/>
    <dgm:cxn modelId="{23FCAE84-6286-43D3-B201-C3189FA50740}" type="presParOf" srcId="{F90B7C62-2408-4529-A18E-D87D9F220DFA}" destId="{93FADC02-BCB0-48E0-AB47-E87061FA9E2D}" srcOrd="4" destOrd="0" presId="urn:microsoft.com/office/officeart/2005/8/layout/matrix1"/>
    <dgm:cxn modelId="{B359A4DB-F2A5-4122-8BEC-157DE98C8D42}" type="presParOf" srcId="{F90B7C62-2408-4529-A18E-D87D9F220DFA}" destId="{4E13BDA7-B9B6-417A-A764-780AA84CD69F}" srcOrd="5" destOrd="0" presId="urn:microsoft.com/office/officeart/2005/8/layout/matrix1"/>
    <dgm:cxn modelId="{88B0137F-4211-4E1D-9F85-F4875A2B2BE5}" type="presParOf" srcId="{F90B7C62-2408-4529-A18E-D87D9F220DFA}" destId="{3A863AE8-9FCD-47EB-A8A8-BD4E37217998}" srcOrd="6" destOrd="0" presId="urn:microsoft.com/office/officeart/2005/8/layout/matrix1"/>
    <dgm:cxn modelId="{55DF8D61-899C-4269-B085-8FBB854CC52E}" type="presParOf" srcId="{F90B7C62-2408-4529-A18E-D87D9F220DFA}" destId="{20C8EFF5-0197-43E3-A083-3E1DC7A50435}" srcOrd="7" destOrd="0" presId="urn:microsoft.com/office/officeart/2005/8/layout/matrix1"/>
    <dgm:cxn modelId="{87F975A7-FF5B-4AE8-A802-961298344E12}" type="presParOf" srcId="{50DAF203-C22F-4162-8018-8442594CDD39}" destId="{29A7EC4E-094D-413F-A472-D47F5E063F2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3DE326-59C5-4663-A058-40524842B03E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9E83EDEF-A97D-4DA2-9655-BE53912F7F90}">
      <dgm:prSet phldrT="[Text]" custT="1"/>
      <dgm:spPr/>
      <dgm:t>
        <a:bodyPr/>
        <a:lstStyle/>
        <a:p>
          <a:r>
            <a:rPr lang="de-DE" sz="1400" dirty="0"/>
            <a:t>Bildungsregion Süd</a:t>
          </a:r>
        </a:p>
      </dgm:t>
    </dgm:pt>
    <dgm:pt modelId="{E1FD2726-E5DF-4C7F-9B03-480258A2FF41}" type="parTrans" cxnId="{04FB766B-C13C-46AD-BDB5-981559F6B15D}">
      <dgm:prSet/>
      <dgm:spPr/>
      <dgm:t>
        <a:bodyPr/>
        <a:lstStyle/>
        <a:p>
          <a:endParaRPr lang="de-DE"/>
        </a:p>
      </dgm:t>
    </dgm:pt>
    <dgm:pt modelId="{1DF195BC-2A52-4C1B-8C5A-3F5F79B21EEC}" type="sibTrans" cxnId="{04FB766B-C13C-46AD-BDB5-981559F6B15D}">
      <dgm:prSet/>
      <dgm:spPr/>
      <dgm:t>
        <a:bodyPr/>
        <a:lstStyle/>
        <a:p>
          <a:endParaRPr lang="de-DE"/>
        </a:p>
      </dgm:t>
    </dgm:pt>
    <dgm:pt modelId="{7A807F8E-DDB7-4F63-A177-E538FB912B0E}">
      <dgm:prSet phldrT="[Text]" custT="1"/>
      <dgm:spPr/>
      <dgm:t>
        <a:bodyPr/>
        <a:lstStyle/>
        <a:p>
          <a:r>
            <a:rPr lang="de-DE" sz="1800" dirty="0"/>
            <a:t>bzb</a:t>
          </a:r>
        </a:p>
      </dgm:t>
    </dgm:pt>
    <dgm:pt modelId="{F6044955-1C87-4CFB-8F17-5569F0E320DD}" type="parTrans" cxnId="{D80D524C-F932-4AA7-8A0B-D4A96C4EBD00}">
      <dgm:prSet/>
      <dgm:spPr/>
      <dgm:t>
        <a:bodyPr/>
        <a:lstStyle/>
        <a:p>
          <a:endParaRPr lang="de-DE"/>
        </a:p>
      </dgm:t>
    </dgm:pt>
    <dgm:pt modelId="{247DD363-2FF7-438E-A526-FFEED6FF08CF}" type="sibTrans" cxnId="{D80D524C-F932-4AA7-8A0B-D4A96C4EBD00}">
      <dgm:prSet/>
      <dgm:spPr/>
      <dgm:t>
        <a:bodyPr/>
        <a:lstStyle/>
        <a:p>
          <a:endParaRPr lang="de-DE"/>
        </a:p>
      </dgm:t>
    </dgm:pt>
    <dgm:pt modelId="{A9B6EF79-298A-41EB-845C-93B51D2C1B99}">
      <dgm:prSet phldrT="[Text]" custT="1"/>
      <dgm:spPr/>
      <dgm:t>
        <a:bodyPr/>
        <a:lstStyle/>
        <a:p>
          <a:r>
            <a:rPr lang="de-DE" sz="1800" dirty="0"/>
            <a:t>BZSL</a:t>
          </a:r>
        </a:p>
      </dgm:t>
    </dgm:pt>
    <dgm:pt modelId="{49A206B5-32A6-4EA0-B97B-F1292C0D59FB}" type="parTrans" cxnId="{63B09AB0-C6BC-4D3C-8ABC-52FABCC28624}">
      <dgm:prSet/>
      <dgm:spPr/>
      <dgm:t>
        <a:bodyPr/>
        <a:lstStyle/>
        <a:p>
          <a:endParaRPr lang="de-DE"/>
        </a:p>
      </dgm:t>
    </dgm:pt>
    <dgm:pt modelId="{1A86C96C-AC52-4F49-91F3-D86DFC3150F6}" type="sibTrans" cxnId="{63B09AB0-C6BC-4D3C-8ABC-52FABCC28624}">
      <dgm:prSet/>
      <dgm:spPr/>
      <dgm:t>
        <a:bodyPr/>
        <a:lstStyle/>
        <a:p>
          <a:endParaRPr lang="de-DE"/>
        </a:p>
      </dgm:t>
    </dgm:pt>
    <dgm:pt modelId="{6EBD95C1-31A4-4027-9A40-560E324E6064}">
      <dgm:prSet phldrT="[Text]" custT="1"/>
      <dgm:spPr/>
      <dgm:t>
        <a:bodyPr/>
        <a:lstStyle/>
        <a:p>
          <a:r>
            <a:rPr lang="de-DE" sz="1800" dirty="0" err="1"/>
            <a:t>Kanti</a:t>
          </a:r>
          <a:endParaRPr lang="de-DE" sz="1800" dirty="0"/>
        </a:p>
      </dgm:t>
    </dgm:pt>
    <dgm:pt modelId="{A1D73A62-5885-4D38-BB48-BECBB90C5D0D}" type="parTrans" cxnId="{934DB38D-DA46-408D-A142-945D9390B98D}">
      <dgm:prSet/>
      <dgm:spPr/>
      <dgm:t>
        <a:bodyPr/>
        <a:lstStyle/>
        <a:p>
          <a:endParaRPr lang="de-DE"/>
        </a:p>
      </dgm:t>
    </dgm:pt>
    <dgm:pt modelId="{6EE6FE3B-1434-4804-9FE2-2B7BF6A5288C}" type="sibTrans" cxnId="{934DB38D-DA46-408D-A142-945D9390B98D}">
      <dgm:prSet/>
      <dgm:spPr/>
      <dgm:t>
        <a:bodyPr/>
        <a:lstStyle/>
        <a:p>
          <a:endParaRPr lang="de-DE"/>
        </a:p>
      </dgm:t>
    </dgm:pt>
    <dgm:pt modelId="{1D36D434-4170-445D-BCAE-49AF6B2D93E2}">
      <dgm:prSet phldrT="[Text]" custT="1"/>
      <dgm:spPr/>
      <dgm:t>
        <a:bodyPr/>
        <a:lstStyle/>
        <a:p>
          <a:r>
            <a:rPr lang="de-DE" sz="1800" dirty="0"/>
            <a:t>NTB</a:t>
          </a:r>
        </a:p>
      </dgm:t>
    </dgm:pt>
    <dgm:pt modelId="{70F05C3B-9729-4DCD-9A18-2F8759B67BB9}" type="parTrans" cxnId="{9EAA4E6F-B2D3-41D7-A4F8-E8BF1A55466E}">
      <dgm:prSet/>
      <dgm:spPr/>
      <dgm:t>
        <a:bodyPr/>
        <a:lstStyle/>
        <a:p>
          <a:endParaRPr lang="de-DE"/>
        </a:p>
      </dgm:t>
    </dgm:pt>
    <dgm:pt modelId="{E96235D7-7354-40B3-A8DE-89229AC87689}" type="sibTrans" cxnId="{9EAA4E6F-B2D3-41D7-A4F8-E8BF1A55466E}">
      <dgm:prSet/>
      <dgm:spPr/>
      <dgm:t>
        <a:bodyPr/>
        <a:lstStyle/>
        <a:p>
          <a:endParaRPr lang="de-DE"/>
        </a:p>
      </dgm:t>
    </dgm:pt>
    <dgm:pt modelId="{F180DB1D-0E3D-4AB5-A27D-303B424D7CEC}" type="pres">
      <dgm:prSet presAssocID="{D73DE326-59C5-4663-A058-40524842B03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6667DE6-0FB0-4A55-AD66-BB5D8559255E}" type="pres">
      <dgm:prSet presAssocID="{9E83EDEF-A97D-4DA2-9655-BE53912F7F90}" presName="centerShape" presStyleLbl="node0" presStyleIdx="0" presStyleCnt="1"/>
      <dgm:spPr/>
    </dgm:pt>
    <dgm:pt modelId="{A054CEBF-8137-40E4-9AF6-E9F5E4E324A5}" type="pres">
      <dgm:prSet presAssocID="{7A807F8E-DDB7-4F63-A177-E538FB912B0E}" presName="node" presStyleLbl="node1" presStyleIdx="0" presStyleCnt="4">
        <dgm:presLayoutVars>
          <dgm:bulletEnabled val="1"/>
        </dgm:presLayoutVars>
      </dgm:prSet>
      <dgm:spPr/>
    </dgm:pt>
    <dgm:pt modelId="{B8A1EBC2-0D3A-41E3-B2AF-5206649103FF}" type="pres">
      <dgm:prSet presAssocID="{7A807F8E-DDB7-4F63-A177-E538FB912B0E}" presName="dummy" presStyleCnt="0"/>
      <dgm:spPr/>
    </dgm:pt>
    <dgm:pt modelId="{DE0A4D4C-E69A-4841-8F8F-889B8E6F28FD}" type="pres">
      <dgm:prSet presAssocID="{247DD363-2FF7-438E-A526-FFEED6FF08CF}" presName="sibTrans" presStyleLbl="sibTrans2D1" presStyleIdx="0" presStyleCnt="4"/>
      <dgm:spPr/>
    </dgm:pt>
    <dgm:pt modelId="{A5EF46FE-1992-43CC-8968-E60229F5EA67}" type="pres">
      <dgm:prSet presAssocID="{A9B6EF79-298A-41EB-845C-93B51D2C1B99}" presName="node" presStyleLbl="node1" presStyleIdx="1" presStyleCnt="4" custRadScaleRad="100653" custRadScaleInc="619">
        <dgm:presLayoutVars>
          <dgm:bulletEnabled val="1"/>
        </dgm:presLayoutVars>
      </dgm:prSet>
      <dgm:spPr/>
    </dgm:pt>
    <dgm:pt modelId="{09B918AE-5396-482D-B2CE-17C4FA546CF6}" type="pres">
      <dgm:prSet presAssocID="{A9B6EF79-298A-41EB-845C-93B51D2C1B99}" presName="dummy" presStyleCnt="0"/>
      <dgm:spPr/>
    </dgm:pt>
    <dgm:pt modelId="{EC2B2A69-0116-4105-90DF-A2D03B57812F}" type="pres">
      <dgm:prSet presAssocID="{1A86C96C-AC52-4F49-91F3-D86DFC3150F6}" presName="sibTrans" presStyleLbl="sibTrans2D1" presStyleIdx="1" presStyleCnt="4"/>
      <dgm:spPr/>
    </dgm:pt>
    <dgm:pt modelId="{F4856CB9-94E5-4AB1-AB9B-385303BCB496}" type="pres">
      <dgm:prSet presAssocID="{6EBD95C1-31A4-4027-9A40-560E324E6064}" presName="node" presStyleLbl="node1" presStyleIdx="2" presStyleCnt="4">
        <dgm:presLayoutVars>
          <dgm:bulletEnabled val="1"/>
        </dgm:presLayoutVars>
      </dgm:prSet>
      <dgm:spPr/>
    </dgm:pt>
    <dgm:pt modelId="{FB92229A-B196-489B-8B1B-0B9066589D48}" type="pres">
      <dgm:prSet presAssocID="{6EBD95C1-31A4-4027-9A40-560E324E6064}" presName="dummy" presStyleCnt="0"/>
      <dgm:spPr/>
    </dgm:pt>
    <dgm:pt modelId="{4AB85B96-AE92-4991-A7FB-2929A497982E}" type="pres">
      <dgm:prSet presAssocID="{6EE6FE3B-1434-4804-9FE2-2B7BF6A5288C}" presName="sibTrans" presStyleLbl="sibTrans2D1" presStyleIdx="2" presStyleCnt="4"/>
      <dgm:spPr/>
    </dgm:pt>
    <dgm:pt modelId="{C3A5B87D-7EA0-445F-A08E-C2E3215D6A08}" type="pres">
      <dgm:prSet presAssocID="{1D36D434-4170-445D-BCAE-49AF6B2D93E2}" presName="node" presStyleLbl="node1" presStyleIdx="3" presStyleCnt="4">
        <dgm:presLayoutVars>
          <dgm:bulletEnabled val="1"/>
        </dgm:presLayoutVars>
      </dgm:prSet>
      <dgm:spPr/>
    </dgm:pt>
    <dgm:pt modelId="{7B40C3E5-502F-4958-B080-F8561E23F252}" type="pres">
      <dgm:prSet presAssocID="{1D36D434-4170-445D-BCAE-49AF6B2D93E2}" presName="dummy" presStyleCnt="0"/>
      <dgm:spPr/>
    </dgm:pt>
    <dgm:pt modelId="{E47602D6-B4EF-4E5F-B3CA-7FE5F9967C46}" type="pres">
      <dgm:prSet presAssocID="{E96235D7-7354-40B3-A8DE-89229AC87689}" presName="sibTrans" presStyleLbl="sibTrans2D1" presStyleIdx="3" presStyleCnt="4"/>
      <dgm:spPr/>
    </dgm:pt>
  </dgm:ptLst>
  <dgm:cxnLst>
    <dgm:cxn modelId="{D4285145-10DC-4FF5-B7A0-8C5509500B4E}" type="presOf" srcId="{7A807F8E-DDB7-4F63-A177-E538FB912B0E}" destId="{A054CEBF-8137-40E4-9AF6-E9F5E4E324A5}" srcOrd="0" destOrd="0" presId="urn:microsoft.com/office/officeart/2005/8/layout/radial6"/>
    <dgm:cxn modelId="{04FB766B-C13C-46AD-BDB5-981559F6B15D}" srcId="{D73DE326-59C5-4663-A058-40524842B03E}" destId="{9E83EDEF-A97D-4DA2-9655-BE53912F7F90}" srcOrd="0" destOrd="0" parTransId="{E1FD2726-E5DF-4C7F-9B03-480258A2FF41}" sibTransId="{1DF195BC-2A52-4C1B-8C5A-3F5F79B21EEC}"/>
    <dgm:cxn modelId="{D80D524C-F932-4AA7-8A0B-D4A96C4EBD00}" srcId="{9E83EDEF-A97D-4DA2-9655-BE53912F7F90}" destId="{7A807F8E-DDB7-4F63-A177-E538FB912B0E}" srcOrd="0" destOrd="0" parTransId="{F6044955-1C87-4CFB-8F17-5569F0E320DD}" sibTransId="{247DD363-2FF7-438E-A526-FFEED6FF08CF}"/>
    <dgm:cxn modelId="{9EAA4E6F-B2D3-41D7-A4F8-E8BF1A55466E}" srcId="{9E83EDEF-A97D-4DA2-9655-BE53912F7F90}" destId="{1D36D434-4170-445D-BCAE-49AF6B2D93E2}" srcOrd="3" destOrd="0" parTransId="{70F05C3B-9729-4DCD-9A18-2F8759B67BB9}" sibTransId="{E96235D7-7354-40B3-A8DE-89229AC87689}"/>
    <dgm:cxn modelId="{A0B8917B-2CEA-4AFF-8AD3-ED55AAAE7733}" type="presOf" srcId="{1A86C96C-AC52-4F49-91F3-D86DFC3150F6}" destId="{EC2B2A69-0116-4105-90DF-A2D03B57812F}" srcOrd="0" destOrd="0" presId="urn:microsoft.com/office/officeart/2005/8/layout/radial6"/>
    <dgm:cxn modelId="{E71F5A86-96C9-4C25-BCC5-F18D71547274}" type="presOf" srcId="{E96235D7-7354-40B3-A8DE-89229AC87689}" destId="{E47602D6-B4EF-4E5F-B3CA-7FE5F9967C46}" srcOrd="0" destOrd="0" presId="urn:microsoft.com/office/officeart/2005/8/layout/radial6"/>
    <dgm:cxn modelId="{934DB38D-DA46-408D-A142-945D9390B98D}" srcId="{9E83EDEF-A97D-4DA2-9655-BE53912F7F90}" destId="{6EBD95C1-31A4-4027-9A40-560E324E6064}" srcOrd="2" destOrd="0" parTransId="{A1D73A62-5885-4D38-BB48-BECBB90C5D0D}" sibTransId="{6EE6FE3B-1434-4804-9FE2-2B7BF6A5288C}"/>
    <dgm:cxn modelId="{965CCF94-72B8-4EE5-808B-C73BBF58DB37}" type="presOf" srcId="{6EBD95C1-31A4-4027-9A40-560E324E6064}" destId="{F4856CB9-94E5-4AB1-AB9B-385303BCB496}" srcOrd="0" destOrd="0" presId="urn:microsoft.com/office/officeart/2005/8/layout/radial6"/>
    <dgm:cxn modelId="{EE5D3996-1FBF-4E96-B9A4-6E4D737E983E}" type="presOf" srcId="{6EE6FE3B-1434-4804-9FE2-2B7BF6A5288C}" destId="{4AB85B96-AE92-4991-A7FB-2929A497982E}" srcOrd="0" destOrd="0" presId="urn:microsoft.com/office/officeart/2005/8/layout/radial6"/>
    <dgm:cxn modelId="{307ABDA9-4CFC-4E20-8064-B7BAA62F0A75}" type="presOf" srcId="{D73DE326-59C5-4663-A058-40524842B03E}" destId="{F180DB1D-0E3D-4AB5-A27D-303B424D7CEC}" srcOrd="0" destOrd="0" presId="urn:microsoft.com/office/officeart/2005/8/layout/radial6"/>
    <dgm:cxn modelId="{63B09AB0-C6BC-4D3C-8ABC-52FABCC28624}" srcId="{9E83EDEF-A97D-4DA2-9655-BE53912F7F90}" destId="{A9B6EF79-298A-41EB-845C-93B51D2C1B99}" srcOrd="1" destOrd="0" parTransId="{49A206B5-32A6-4EA0-B97B-F1292C0D59FB}" sibTransId="{1A86C96C-AC52-4F49-91F3-D86DFC3150F6}"/>
    <dgm:cxn modelId="{AD57E3B5-CDB2-4C52-9C1D-DFFA62D456C9}" type="presOf" srcId="{9E83EDEF-A97D-4DA2-9655-BE53912F7F90}" destId="{06667DE6-0FB0-4A55-AD66-BB5D8559255E}" srcOrd="0" destOrd="0" presId="urn:microsoft.com/office/officeart/2005/8/layout/radial6"/>
    <dgm:cxn modelId="{0E67F9B7-EE42-4C61-B946-350C32FD5B59}" type="presOf" srcId="{247DD363-2FF7-438E-A526-FFEED6FF08CF}" destId="{DE0A4D4C-E69A-4841-8F8F-889B8E6F28FD}" srcOrd="0" destOrd="0" presId="urn:microsoft.com/office/officeart/2005/8/layout/radial6"/>
    <dgm:cxn modelId="{10CC51D0-3B12-4286-9DE6-1E7A9F31DB3A}" type="presOf" srcId="{1D36D434-4170-445D-BCAE-49AF6B2D93E2}" destId="{C3A5B87D-7EA0-445F-A08E-C2E3215D6A08}" srcOrd="0" destOrd="0" presId="urn:microsoft.com/office/officeart/2005/8/layout/radial6"/>
    <dgm:cxn modelId="{DCF20EDD-2AC9-4A24-982B-31A220E36363}" type="presOf" srcId="{A9B6EF79-298A-41EB-845C-93B51D2C1B99}" destId="{A5EF46FE-1992-43CC-8968-E60229F5EA67}" srcOrd="0" destOrd="0" presId="urn:microsoft.com/office/officeart/2005/8/layout/radial6"/>
    <dgm:cxn modelId="{D9ADE4BF-459C-476E-9204-D6411121E2E5}" type="presParOf" srcId="{F180DB1D-0E3D-4AB5-A27D-303B424D7CEC}" destId="{06667DE6-0FB0-4A55-AD66-BB5D8559255E}" srcOrd="0" destOrd="0" presId="urn:microsoft.com/office/officeart/2005/8/layout/radial6"/>
    <dgm:cxn modelId="{0B590BB2-85E6-457F-BF82-2305097DD9FF}" type="presParOf" srcId="{F180DB1D-0E3D-4AB5-A27D-303B424D7CEC}" destId="{A054CEBF-8137-40E4-9AF6-E9F5E4E324A5}" srcOrd="1" destOrd="0" presId="urn:microsoft.com/office/officeart/2005/8/layout/radial6"/>
    <dgm:cxn modelId="{FDB61C80-ECDB-407A-A43B-5E312FA48051}" type="presParOf" srcId="{F180DB1D-0E3D-4AB5-A27D-303B424D7CEC}" destId="{B8A1EBC2-0D3A-41E3-B2AF-5206649103FF}" srcOrd="2" destOrd="0" presId="urn:microsoft.com/office/officeart/2005/8/layout/radial6"/>
    <dgm:cxn modelId="{40DDF2F7-7DE6-410F-A928-4CB40805484D}" type="presParOf" srcId="{F180DB1D-0E3D-4AB5-A27D-303B424D7CEC}" destId="{DE0A4D4C-E69A-4841-8F8F-889B8E6F28FD}" srcOrd="3" destOrd="0" presId="urn:microsoft.com/office/officeart/2005/8/layout/radial6"/>
    <dgm:cxn modelId="{86F848F3-95AB-483E-9A5E-8025E87B1989}" type="presParOf" srcId="{F180DB1D-0E3D-4AB5-A27D-303B424D7CEC}" destId="{A5EF46FE-1992-43CC-8968-E60229F5EA67}" srcOrd="4" destOrd="0" presId="urn:microsoft.com/office/officeart/2005/8/layout/radial6"/>
    <dgm:cxn modelId="{FFCF7215-6ACE-4015-9154-7B5DC8392072}" type="presParOf" srcId="{F180DB1D-0E3D-4AB5-A27D-303B424D7CEC}" destId="{09B918AE-5396-482D-B2CE-17C4FA546CF6}" srcOrd="5" destOrd="0" presId="urn:microsoft.com/office/officeart/2005/8/layout/radial6"/>
    <dgm:cxn modelId="{AC8EC87E-5361-4C5D-8011-470E2C536649}" type="presParOf" srcId="{F180DB1D-0E3D-4AB5-A27D-303B424D7CEC}" destId="{EC2B2A69-0116-4105-90DF-A2D03B57812F}" srcOrd="6" destOrd="0" presId="urn:microsoft.com/office/officeart/2005/8/layout/radial6"/>
    <dgm:cxn modelId="{B3043325-289F-42D5-9C88-D921D550092B}" type="presParOf" srcId="{F180DB1D-0E3D-4AB5-A27D-303B424D7CEC}" destId="{F4856CB9-94E5-4AB1-AB9B-385303BCB496}" srcOrd="7" destOrd="0" presId="urn:microsoft.com/office/officeart/2005/8/layout/radial6"/>
    <dgm:cxn modelId="{683502D0-E4CA-40B7-A3AA-9288BF0F6526}" type="presParOf" srcId="{F180DB1D-0E3D-4AB5-A27D-303B424D7CEC}" destId="{FB92229A-B196-489B-8B1B-0B9066589D48}" srcOrd="8" destOrd="0" presId="urn:microsoft.com/office/officeart/2005/8/layout/radial6"/>
    <dgm:cxn modelId="{E098E62A-55F9-43A2-942B-1B308EB2678C}" type="presParOf" srcId="{F180DB1D-0E3D-4AB5-A27D-303B424D7CEC}" destId="{4AB85B96-AE92-4991-A7FB-2929A497982E}" srcOrd="9" destOrd="0" presId="urn:microsoft.com/office/officeart/2005/8/layout/radial6"/>
    <dgm:cxn modelId="{EE6B2A80-8641-494C-BF23-19E3296BE4D0}" type="presParOf" srcId="{F180DB1D-0E3D-4AB5-A27D-303B424D7CEC}" destId="{C3A5B87D-7EA0-445F-A08E-C2E3215D6A08}" srcOrd="10" destOrd="0" presId="urn:microsoft.com/office/officeart/2005/8/layout/radial6"/>
    <dgm:cxn modelId="{E3034435-25E4-4227-9EB8-5848280CE96E}" type="presParOf" srcId="{F180DB1D-0E3D-4AB5-A27D-303B424D7CEC}" destId="{7B40C3E5-502F-4958-B080-F8561E23F252}" srcOrd="11" destOrd="0" presId="urn:microsoft.com/office/officeart/2005/8/layout/radial6"/>
    <dgm:cxn modelId="{DBC6F5E2-A37E-46F2-8D75-A9199B111EC1}" type="presParOf" srcId="{F180DB1D-0E3D-4AB5-A27D-303B424D7CEC}" destId="{E47602D6-B4EF-4E5F-B3CA-7FE5F9967C4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0950B-CD4A-624F-97AA-5A55DB548AA3}">
      <dsp:nvSpPr>
        <dsp:cNvPr id="0" name=""/>
        <dsp:cNvSpPr/>
      </dsp:nvSpPr>
      <dsp:spPr>
        <a:xfrm>
          <a:off x="559" y="491149"/>
          <a:ext cx="1406553" cy="1454265"/>
        </a:xfrm>
        <a:prstGeom prst="ellipse">
          <a:avLst/>
        </a:prstGeom>
        <a:solidFill>
          <a:schemeClr val="accent1"/>
        </a:solidFill>
        <a:ln>
          <a:noFill/>
        </a:ln>
        <a:effectLst>
          <a:innerShdw blurRad="114300">
            <a:prstClr val="black"/>
          </a:innerShdw>
          <a:reflection blurRad="114300" stA="19000" endPos="37000" dir="5400000" sy="-100000" algn="bl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478248-6A93-8845-A0ED-DE52CBC75D60}">
      <dsp:nvSpPr>
        <dsp:cNvPr id="0" name=""/>
        <dsp:cNvSpPr/>
      </dsp:nvSpPr>
      <dsp:spPr>
        <a:xfrm>
          <a:off x="350547" y="838701"/>
          <a:ext cx="674489" cy="67448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78028F-7BC3-8B42-A431-B1DED303DA98}">
      <dsp:nvSpPr>
        <dsp:cNvPr id="0" name=""/>
        <dsp:cNvSpPr/>
      </dsp:nvSpPr>
      <dsp:spPr>
        <a:xfrm>
          <a:off x="5729" y="2254080"/>
          <a:ext cx="1400976" cy="56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400" kern="1200" noProof="0" dirty="0"/>
            <a:t>Infrastruktur </a:t>
          </a:r>
        </a:p>
      </dsp:txBody>
      <dsp:txXfrm>
        <a:off x="5729" y="2254080"/>
        <a:ext cx="1400976" cy="560390"/>
      </dsp:txXfrm>
    </dsp:sp>
    <dsp:sp modelId="{7AA7BEFC-05BC-7A4F-9108-F110FD295429}">
      <dsp:nvSpPr>
        <dsp:cNvPr id="0" name=""/>
        <dsp:cNvSpPr/>
      </dsp:nvSpPr>
      <dsp:spPr>
        <a:xfrm>
          <a:off x="1915721" y="491557"/>
          <a:ext cx="1404972" cy="1452633"/>
        </a:xfrm>
        <a:prstGeom prst="ellipse">
          <a:avLst/>
        </a:prstGeom>
        <a:solidFill>
          <a:schemeClr val="accent2"/>
        </a:solidFill>
        <a:ln>
          <a:noFill/>
        </a:ln>
        <a:effectLst>
          <a:innerShdw blurRad="114300">
            <a:srgbClr val="000000"/>
          </a:innerShdw>
          <a:reflection blurRad="114300" stA="19000" endPos="37000" dir="5400000" sy="-100000" algn="bl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DD7771-C30E-F24B-ABA4-15FC1696B0A8}">
      <dsp:nvSpPr>
        <dsp:cNvPr id="0" name=""/>
        <dsp:cNvSpPr/>
      </dsp:nvSpPr>
      <dsp:spPr>
        <a:xfrm>
          <a:off x="2280963" y="880629"/>
          <a:ext cx="674489" cy="67448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6B4F82-D77F-6145-8350-E4883E3E98D1}">
      <dsp:nvSpPr>
        <dsp:cNvPr id="0" name=""/>
        <dsp:cNvSpPr/>
      </dsp:nvSpPr>
      <dsp:spPr>
        <a:xfrm>
          <a:off x="1654665" y="2253672"/>
          <a:ext cx="1931848" cy="56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400" kern="1200" noProof="0" dirty="0"/>
            <a:t>Betriebswirtschaft </a:t>
          </a:r>
        </a:p>
      </dsp:txBody>
      <dsp:txXfrm>
        <a:off x="1654665" y="2253672"/>
        <a:ext cx="1931848" cy="560390"/>
      </dsp:txXfrm>
    </dsp:sp>
    <dsp:sp modelId="{F9FCBA78-B18A-CB47-9456-33604BFAE043}">
      <dsp:nvSpPr>
        <dsp:cNvPr id="0" name=""/>
        <dsp:cNvSpPr/>
      </dsp:nvSpPr>
      <dsp:spPr>
        <a:xfrm>
          <a:off x="3829862" y="422617"/>
          <a:ext cx="1403391" cy="1452633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innerShdw blurRad="114300">
            <a:srgbClr val="000000"/>
          </a:innerShdw>
          <a:reflection blurRad="114300" stA="19000" endPos="37000" dir="5400000" sy="-100000" algn="bl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0BB2E4-CD4C-AA4D-A6D7-A9CBB950F395}">
      <dsp:nvSpPr>
        <dsp:cNvPr id="0" name=""/>
        <dsp:cNvSpPr/>
      </dsp:nvSpPr>
      <dsp:spPr>
        <a:xfrm>
          <a:off x="4193754" y="880629"/>
          <a:ext cx="674489" cy="67448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C181B3-4B20-6240-9257-803B168E7618}">
      <dsp:nvSpPr>
        <dsp:cNvPr id="0" name=""/>
        <dsp:cNvSpPr/>
      </dsp:nvSpPr>
      <dsp:spPr>
        <a:xfrm>
          <a:off x="3832277" y="2253672"/>
          <a:ext cx="1400976" cy="56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400" kern="1200" noProof="0" dirty="0"/>
            <a:t>Pädagogik  </a:t>
          </a:r>
        </a:p>
      </dsp:txBody>
      <dsp:txXfrm>
        <a:off x="3832277" y="2253672"/>
        <a:ext cx="1400976" cy="560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138F4-EC61-4D2D-A969-6D771CAE9593}">
      <dsp:nvSpPr>
        <dsp:cNvPr id="0" name=""/>
        <dsp:cNvSpPr/>
      </dsp:nvSpPr>
      <dsp:spPr>
        <a:xfrm rot="16200000">
          <a:off x="1432851" y="-1432851"/>
          <a:ext cx="2240491" cy="510619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Schul-Branding „Bildungscampus“ nach aussen erwirkt eine höhere Wahrnehmung bei Organisationen und Wirtschaft.</a:t>
          </a:r>
          <a:endParaRPr lang="de-DE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 </a:t>
          </a:r>
        </a:p>
      </dsp:txBody>
      <dsp:txXfrm rot="5400000">
        <a:off x="0" y="0"/>
        <a:ext cx="5106193" cy="1680368"/>
      </dsp:txXfrm>
    </dsp:sp>
    <dsp:sp modelId="{CEC3413D-EADC-421C-AD2B-39FFB9A7EBAA}">
      <dsp:nvSpPr>
        <dsp:cNvPr id="0" name=""/>
        <dsp:cNvSpPr/>
      </dsp:nvSpPr>
      <dsp:spPr>
        <a:xfrm>
          <a:off x="5106193" y="0"/>
          <a:ext cx="5106193" cy="2240491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Lehrpersonen können teilweise in beiden Einrichtungen unterrichten. Dies erlaubt mit </a:t>
          </a:r>
          <a:r>
            <a:rPr lang="de-DE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grösseren</a:t>
          </a:r>
          <a:r>
            <a:rPr lang="de-DE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Unterrichts-</a:t>
          </a:r>
          <a:r>
            <a:rPr lang="de-DE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Pensen</a:t>
          </a:r>
          <a:r>
            <a:rPr lang="de-DE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zu agieren. In einigen Fachbereichen sind gemeinsame Fachschaften denkbar </a:t>
          </a:r>
          <a:r>
            <a:rPr lang="de-DE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 Wissenstransfer und Know-how-Bündelung. </a:t>
          </a:r>
          <a:endParaRPr lang="de-DE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06193" y="0"/>
        <a:ext cx="5106193" cy="1680368"/>
      </dsp:txXfrm>
    </dsp:sp>
    <dsp:sp modelId="{93FADC02-BCB0-48E0-AB47-E87061FA9E2D}">
      <dsp:nvSpPr>
        <dsp:cNvPr id="0" name=""/>
        <dsp:cNvSpPr/>
      </dsp:nvSpPr>
      <dsp:spPr>
        <a:xfrm rot="10800000">
          <a:off x="0" y="2240491"/>
          <a:ext cx="5106193" cy="2240491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Die enge Kooperation von Gymnasium und Berufsschule steigert die Kompetenz als Ansprechpartner gegenüber Dritten wie Berufswelt, Wirtschaft, Uni,  Fachhochschulen, ETH.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2800614"/>
        <a:ext cx="5106193" cy="1680368"/>
      </dsp:txXfrm>
    </dsp:sp>
    <dsp:sp modelId="{3A863AE8-9FCD-47EB-A8A8-BD4E37217998}">
      <dsp:nvSpPr>
        <dsp:cNvPr id="0" name=""/>
        <dsp:cNvSpPr/>
      </dsp:nvSpPr>
      <dsp:spPr>
        <a:xfrm rot="5400000">
          <a:off x="6539044" y="807640"/>
          <a:ext cx="2240491" cy="510619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Die Bildung von interdisziplinären Teams ist möglich. Z. B. Kenntnisvermittlung im Bereich Digitalisierung, Entrepreneurship, Robotik, </a:t>
          </a:r>
          <a:r>
            <a:rPr lang="de-CH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Computational</a:t>
          </a:r>
          <a:r>
            <a:rPr lang="de-CH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CH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Thinking</a:t>
          </a:r>
          <a:r>
            <a:rPr lang="de-CH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Industrie 4.0 etc.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5106193" y="2800613"/>
        <a:ext cx="5106193" cy="1680368"/>
      </dsp:txXfrm>
    </dsp:sp>
    <dsp:sp modelId="{29A7EC4E-094D-413F-A472-D47F5E063F2F}">
      <dsp:nvSpPr>
        <dsp:cNvPr id="0" name=""/>
        <dsp:cNvSpPr/>
      </dsp:nvSpPr>
      <dsp:spPr>
        <a:xfrm>
          <a:off x="3859215" y="1895478"/>
          <a:ext cx="2493956" cy="690026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Chance  </a:t>
          </a:r>
        </a:p>
      </dsp:txBody>
      <dsp:txXfrm>
        <a:off x="3892899" y="1929162"/>
        <a:ext cx="2426588" cy="6226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138F4-EC61-4D2D-A969-6D771CAE9593}">
      <dsp:nvSpPr>
        <dsp:cNvPr id="0" name=""/>
        <dsp:cNvSpPr/>
      </dsp:nvSpPr>
      <dsp:spPr>
        <a:xfrm rot="16200000">
          <a:off x="1432851" y="-1432851"/>
          <a:ext cx="2240491" cy="510619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Pädagogische Durchlässigkeit auf Sekundarstufe II als zentrales Element. Innovationen und künftige Bildungsangebote können schneller und konzentrierter umgesetzt werden.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 </a:t>
          </a:r>
        </a:p>
      </dsp:txBody>
      <dsp:txXfrm rot="5400000">
        <a:off x="0" y="0"/>
        <a:ext cx="5106193" cy="1680368"/>
      </dsp:txXfrm>
    </dsp:sp>
    <dsp:sp modelId="{CEC3413D-EADC-421C-AD2B-39FFB9A7EBAA}">
      <dsp:nvSpPr>
        <dsp:cNvPr id="0" name=""/>
        <dsp:cNvSpPr/>
      </dsp:nvSpPr>
      <dsp:spPr>
        <a:xfrm>
          <a:off x="5106193" y="0"/>
          <a:ext cx="5106193" cy="2240491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Steigerung der Attraktivität als Arbeitgeber und spannendere Aufgaben für die Lehrpersonen. </a:t>
          </a:r>
        </a:p>
      </dsp:txBody>
      <dsp:txXfrm>
        <a:off x="5106193" y="0"/>
        <a:ext cx="5106193" cy="1680368"/>
      </dsp:txXfrm>
    </dsp:sp>
    <dsp:sp modelId="{93FADC02-BCB0-48E0-AB47-E87061FA9E2D}">
      <dsp:nvSpPr>
        <dsp:cNvPr id="0" name=""/>
        <dsp:cNvSpPr/>
      </dsp:nvSpPr>
      <dsp:spPr>
        <a:xfrm rot="10800000">
          <a:off x="0" y="2240491"/>
          <a:ext cx="5106193" cy="2240491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Neuartige Unterrichtskonzeption dankbar. Gewisse Fächer können inhaltlich an beiden Bildungseinrichtungen angeboten werden.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2800614"/>
        <a:ext cx="5106193" cy="1680368"/>
      </dsp:txXfrm>
    </dsp:sp>
    <dsp:sp modelId="{3A863AE8-9FCD-47EB-A8A8-BD4E37217998}">
      <dsp:nvSpPr>
        <dsp:cNvPr id="0" name=""/>
        <dsp:cNvSpPr/>
      </dsp:nvSpPr>
      <dsp:spPr>
        <a:xfrm rot="5400000">
          <a:off x="6539044" y="807640"/>
          <a:ext cx="2240491" cy="510619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Aufhebung von verwaltungsorganisatorischen </a:t>
          </a:r>
          <a:r>
            <a:rPr lang="de-CH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Doppelspurigkeiten</a:t>
          </a:r>
          <a:r>
            <a:rPr lang="de-CH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z. B. durch Zusammenführung der Zentralen Dienste mit gleichen Aufgaben zu einer Verwaltung mit sinnvoll organisierten Zuständigkeitsbereichen.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800" kern="1200" dirty="0"/>
        </a:p>
      </dsp:txBody>
      <dsp:txXfrm rot="-5400000">
        <a:off x="5106193" y="2800613"/>
        <a:ext cx="5106193" cy="1680368"/>
      </dsp:txXfrm>
    </dsp:sp>
    <dsp:sp modelId="{29A7EC4E-094D-413F-A472-D47F5E063F2F}">
      <dsp:nvSpPr>
        <dsp:cNvPr id="0" name=""/>
        <dsp:cNvSpPr/>
      </dsp:nvSpPr>
      <dsp:spPr>
        <a:xfrm>
          <a:off x="3859215" y="1895478"/>
          <a:ext cx="2493956" cy="690026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Chance </a:t>
          </a:r>
        </a:p>
      </dsp:txBody>
      <dsp:txXfrm>
        <a:off x="3892899" y="1929162"/>
        <a:ext cx="2426588" cy="6226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138F4-EC61-4D2D-A969-6D771CAE9593}">
      <dsp:nvSpPr>
        <dsp:cNvPr id="0" name=""/>
        <dsp:cNvSpPr/>
      </dsp:nvSpPr>
      <dsp:spPr>
        <a:xfrm rot="16200000">
          <a:off x="1432851" y="-1432851"/>
          <a:ext cx="2240491" cy="510619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Ressourcenoptimierte Organisationsform und Infrastruktur, angepasstes minimales Raumangebot. Finanzielle Optimierungen in den Bereichen Führung, Verwaltung, Facility Management , Mensa,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Mediathek, IT.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 </a:t>
          </a:r>
        </a:p>
      </dsp:txBody>
      <dsp:txXfrm rot="5400000">
        <a:off x="0" y="0"/>
        <a:ext cx="5106193" cy="1680368"/>
      </dsp:txXfrm>
    </dsp:sp>
    <dsp:sp modelId="{CEC3413D-EADC-421C-AD2B-39FFB9A7EBAA}">
      <dsp:nvSpPr>
        <dsp:cNvPr id="0" name=""/>
        <dsp:cNvSpPr/>
      </dsp:nvSpPr>
      <dsp:spPr>
        <a:xfrm>
          <a:off x="5106193" y="0"/>
          <a:ext cx="5106193" cy="2240491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 </a:t>
          </a:r>
          <a:r>
            <a:rPr lang="de-DE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Campusplatz als Begegnungszone, </a:t>
          </a:r>
          <a:r>
            <a:rPr lang="de-DE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Pizolstrasse</a:t>
          </a:r>
          <a:r>
            <a:rPr lang="de-DE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Innenhof und Mensa als Abfolge attraktiver Freiräume. Campus als öffentlicher Begegnungsort. </a:t>
          </a:r>
        </a:p>
      </dsp:txBody>
      <dsp:txXfrm>
        <a:off x="5106193" y="0"/>
        <a:ext cx="5106193" cy="1680368"/>
      </dsp:txXfrm>
    </dsp:sp>
    <dsp:sp modelId="{93FADC02-BCB0-48E0-AB47-E87061FA9E2D}">
      <dsp:nvSpPr>
        <dsp:cNvPr id="0" name=""/>
        <dsp:cNvSpPr/>
      </dsp:nvSpPr>
      <dsp:spPr>
        <a:xfrm rot="10800000">
          <a:off x="0" y="2240491"/>
          <a:ext cx="5106193" cy="2240491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Kosteneinsparungen durch Nutzung planerischer, baulicher, räumlicher, betrieblicher und personeller Synergien. Synergien mit Drittnutzern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(Mensa, Bibliothek, Aula).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2800614"/>
        <a:ext cx="5106193" cy="1680368"/>
      </dsp:txXfrm>
    </dsp:sp>
    <dsp:sp modelId="{3A863AE8-9FCD-47EB-A8A8-BD4E37217998}">
      <dsp:nvSpPr>
        <dsp:cNvPr id="0" name=""/>
        <dsp:cNvSpPr/>
      </dsp:nvSpPr>
      <dsp:spPr>
        <a:xfrm rot="5400000">
          <a:off x="6539044" y="807640"/>
          <a:ext cx="2240491" cy="510619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Mögliches Wachstum des Campus im Bereich der  bestehenden Flächen. Wachstum auf «grüner Wiese» im </a:t>
          </a:r>
          <a:r>
            <a:rPr lang="de-CH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Wildriet</a:t>
          </a:r>
          <a:r>
            <a:rPr lang="de-CH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u.a. für Sportflächen, Campusgebäude, Wohnen, Freizeit. Abgestimmte gemeinsame Planung und Raumsicherung für künftige Erschliessung des Campus.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 rot="-5400000">
        <a:off x="5106193" y="2800613"/>
        <a:ext cx="5106193" cy="1680368"/>
      </dsp:txXfrm>
    </dsp:sp>
    <dsp:sp modelId="{29A7EC4E-094D-413F-A472-D47F5E063F2F}">
      <dsp:nvSpPr>
        <dsp:cNvPr id="0" name=""/>
        <dsp:cNvSpPr/>
      </dsp:nvSpPr>
      <dsp:spPr>
        <a:xfrm>
          <a:off x="3859215" y="1895478"/>
          <a:ext cx="2493956" cy="690026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Chance  </a:t>
          </a:r>
        </a:p>
      </dsp:txBody>
      <dsp:txXfrm>
        <a:off x="3892899" y="1929162"/>
        <a:ext cx="2426588" cy="6226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138F4-EC61-4D2D-A969-6D771CAE9593}">
      <dsp:nvSpPr>
        <dsp:cNvPr id="0" name=""/>
        <dsp:cNvSpPr/>
      </dsp:nvSpPr>
      <dsp:spPr>
        <a:xfrm rot="16200000">
          <a:off x="1432851" y="-1432851"/>
          <a:ext cx="2240491" cy="510619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Autonomie-Verlust der beiden Schulen.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Kulturelle Unterschiede Gymnasium und Berufsfachschule erschweren Realisation.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 </a:t>
          </a:r>
        </a:p>
      </dsp:txBody>
      <dsp:txXfrm rot="5400000">
        <a:off x="0" y="0"/>
        <a:ext cx="5106193" cy="1680368"/>
      </dsp:txXfrm>
    </dsp:sp>
    <dsp:sp modelId="{CEC3413D-EADC-421C-AD2B-39FFB9A7EBAA}">
      <dsp:nvSpPr>
        <dsp:cNvPr id="0" name=""/>
        <dsp:cNvSpPr/>
      </dsp:nvSpPr>
      <dsp:spPr>
        <a:xfrm>
          <a:off x="5106193" y="0"/>
          <a:ext cx="5106193" cy="2240491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Bildungscampus wird bei Lehrpersonen etc. nicht als Mehrwertgenerator erkannt.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 Prestigedenken bei Lehrpersonen.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Verlustängste beim Personal bei einer Organisationsstruktur und neuen Prozessen. </a:t>
          </a:r>
        </a:p>
      </dsp:txBody>
      <dsp:txXfrm>
        <a:off x="5106193" y="0"/>
        <a:ext cx="5106193" cy="1680368"/>
      </dsp:txXfrm>
    </dsp:sp>
    <dsp:sp modelId="{93FADC02-BCB0-48E0-AB47-E87061FA9E2D}">
      <dsp:nvSpPr>
        <dsp:cNvPr id="0" name=""/>
        <dsp:cNvSpPr/>
      </dsp:nvSpPr>
      <dsp:spPr>
        <a:xfrm rot="10800000">
          <a:off x="0" y="2240491"/>
          <a:ext cx="5106193" cy="2240491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Sicherstellung Ressourcen in der Übergangsphase und Berücksichtigung der Heterogenität.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2800614"/>
        <a:ext cx="5106193" cy="1680368"/>
      </dsp:txXfrm>
    </dsp:sp>
    <dsp:sp modelId="{3A863AE8-9FCD-47EB-A8A8-BD4E37217998}">
      <dsp:nvSpPr>
        <dsp:cNvPr id="0" name=""/>
        <dsp:cNvSpPr/>
      </dsp:nvSpPr>
      <dsp:spPr>
        <a:xfrm rot="5400000">
          <a:off x="6539044" y="807640"/>
          <a:ext cx="2240491" cy="510619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Politische Interventionen verhindern Bildungscampus.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5106193" y="2800613"/>
        <a:ext cx="5106193" cy="1680368"/>
      </dsp:txXfrm>
    </dsp:sp>
    <dsp:sp modelId="{29A7EC4E-094D-413F-A472-D47F5E063F2F}">
      <dsp:nvSpPr>
        <dsp:cNvPr id="0" name=""/>
        <dsp:cNvSpPr/>
      </dsp:nvSpPr>
      <dsp:spPr>
        <a:xfrm>
          <a:off x="3859215" y="1895478"/>
          <a:ext cx="2493956" cy="690026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Risiko   </a:t>
          </a:r>
        </a:p>
      </dsp:txBody>
      <dsp:txXfrm>
        <a:off x="3892899" y="1929162"/>
        <a:ext cx="2426588" cy="6226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602D6-B4EF-4E5F-B3CA-7FE5F9967C46}">
      <dsp:nvSpPr>
        <dsp:cNvPr id="0" name=""/>
        <dsp:cNvSpPr/>
      </dsp:nvSpPr>
      <dsp:spPr>
        <a:xfrm>
          <a:off x="1226956" y="593183"/>
          <a:ext cx="3959498" cy="3959498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85B96-AE92-4991-A7FB-2929A497982E}">
      <dsp:nvSpPr>
        <dsp:cNvPr id="0" name=""/>
        <dsp:cNvSpPr/>
      </dsp:nvSpPr>
      <dsp:spPr>
        <a:xfrm>
          <a:off x="1226956" y="593183"/>
          <a:ext cx="3959498" cy="3959498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2B2A69-0116-4105-90DF-A2D03B57812F}">
      <dsp:nvSpPr>
        <dsp:cNvPr id="0" name=""/>
        <dsp:cNvSpPr/>
      </dsp:nvSpPr>
      <dsp:spPr>
        <a:xfrm>
          <a:off x="1239583" y="593224"/>
          <a:ext cx="3959498" cy="3959498"/>
        </a:xfrm>
        <a:prstGeom prst="blockArc">
          <a:avLst>
            <a:gd name="adj1" fmla="val 11141"/>
            <a:gd name="adj2" fmla="val 5422449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A4D4C-E69A-4841-8F8F-889B8E6F28FD}">
      <dsp:nvSpPr>
        <dsp:cNvPr id="0" name=""/>
        <dsp:cNvSpPr/>
      </dsp:nvSpPr>
      <dsp:spPr>
        <a:xfrm>
          <a:off x="1239584" y="593141"/>
          <a:ext cx="3959498" cy="3959498"/>
        </a:xfrm>
        <a:prstGeom prst="blockArc">
          <a:avLst>
            <a:gd name="adj1" fmla="val 16177551"/>
            <a:gd name="adj2" fmla="val 11288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67DE6-0FB0-4A55-AD66-BB5D8559255E}">
      <dsp:nvSpPr>
        <dsp:cNvPr id="0" name=""/>
        <dsp:cNvSpPr/>
      </dsp:nvSpPr>
      <dsp:spPr>
        <a:xfrm>
          <a:off x="2295424" y="1661651"/>
          <a:ext cx="1822561" cy="18225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Bildungsregion Süd</a:t>
          </a:r>
        </a:p>
      </dsp:txBody>
      <dsp:txXfrm>
        <a:off x="2562332" y="1928559"/>
        <a:ext cx="1288745" cy="1288745"/>
      </dsp:txXfrm>
    </dsp:sp>
    <dsp:sp modelId="{A054CEBF-8137-40E4-9AF6-E9F5E4E324A5}">
      <dsp:nvSpPr>
        <dsp:cNvPr id="0" name=""/>
        <dsp:cNvSpPr/>
      </dsp:nvSpPr>
      <dsp:spPr>
        <a:xfrm>
          <a:off x="2568809" y="1215"/>
          <a:ext cx="1275792" cy="12757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bzb</a:t>
          </a:r>
        </a:p>
      </dsp:txBody>
      <dsp:txXfrm>
        <a:off x="2755644" y="188050"/>
        <a:ext cx="902122" cy="902122"/>
      </dsp:txXfrm>
    </dsp:sp>
    <dsp:sp modelId="{A5EF46FE-1992-43CC-8968-E60229F5EA67}">
      <dsp:nvSpPr>
        <dsp:cNvPr id="0" name=""/>
        <dsp:cNvSpPr/>
      </dsp:nvSpPr>
      <dsp:spPr>
        <a:xfrm>
          <a:off x="4515247" y="1941344"/>
          <a:ext cx="1275792" cy="127579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BZSL</a:t>
          </a:r>
        </a:p>
      </dsp:txBody>
      <dsp:txXfrm>
        <a:off x="4702082" y="2128179"/>
        <a:ext cx="902122" cy="902122"/>
      </dsp:txXfrm>
    </dsp:sp>
    <dsp:sp modelId="{F4856CB9-94E5-4AB1-AB9B-385303BCB496}">
      <dsp:nvSpPr>
        <dsp:cNvPr id="0" name=""/>
        <dsp:cNvSpPr/>
      </dsp:nvSpPr>
      <dsp:spPr>
        <a:xfrm>
          <a:off x="2568809" y="3868856"/>
          <a:ext cx="1275792" cy="127579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Kanti</a:t>
          </a:r>
          <a:endParaRPr lang="de-DE" sz="1800" kern="1200" dirty="0"/>
        </a:p>
      </dsp:txBody>
      <dsp:txXfrm>
        <a:off x="2755644" y="4055691"/>
        <a:ext cx="902122" cy="902122"/>
      </dsp:txXfrm>
    </dsp:sp>
    <dsp:sp modelId="{C3A5B87D-7EA0-445F-A08E-C2E3215D6A08}">
      <dsp:nvSpPr>
        <dsp:cNvPr id="0" name=""/>
        <dsp:cNvSpPr/>
      </dsp:nvSpPr>
      <dsp:spPr>
        <a:xfrm>
          <a:off x="634988" y="1935036"/>
          <a:ext cx="1275792" cy="127579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NTB</a:t>
          </a:r>
        </a:p>
      </dsp:txBody>
      <dsp:txXfrm>
        <a:off x="821823" y="2121871"/>
        <a:ext cx="902122" cy="902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6A92570-0A1D-4596-9266-4005A5FCEA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97E3E57-3142-4B10-BDC2-E633131698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FACB6-11B7-48E9-911A-E0F175977EF0}" type="datetime1">
              <a:rPr lang="de-DE" smtClean="0"/>
              <a:t>07.12.2021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61EFE-1356-4A02-BFCC-3191997488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DD6E1F9-3539-4041-BE23-D7D21C7B95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9BDD6-41A1-4960-8716-D24FEA7B62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8182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5A14609-8AA6-4E36-A8F6-C6F5F01BFC54}" type="datetime1">
              <a:rPr lang="de-DE" noProof="0" smtClean="0"/>
              <a:t>07.12.2021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E8C15C5-0688-5345-99FC-721E08AD15D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76855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9829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98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358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367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816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46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51012" y="609601"/>
            <a:ext cx="8676222" cy="3200400"/>
          </a:xfrm>
        </p:spPr>
        <p:txBody>
          <a:bodyPr rtlCol="0"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751012" y="3886200"/>
            <a:ext cx="8676222" cy="19050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D7AAC9-8C1D-4B71-A711-AE6F843DEFB4}" type="datetime1">
              <a:rPr lang="de-DE" noProof="0" smtClean="0"/>
              <a:t>07.12.2021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7880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it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3" y="4732865"/>
            <a:ext cx="99060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141413" y="5299603"/>
            <a:ext cx="99060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AB5920-E3F9-4DE6-B7BF-2D9846280A85}" type="datetime1">
              <a:rPr lang="de-DE" noProof="0" smtClean="0"/>
              <a:t>07.12.2021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83002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2" y="609601"/>
            <a:ext cx="9905999" cy="3124199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FCCF9E-2541-46C0-B9D7-CC8A1A74C2F1}" type="datetime1">
              <a:rPr lang="de-DE" noProof="0" smtClean="0"/>
              <a:t>07.12.2021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63452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de-DE" sz="8000" noProof="0">
                <a:solidFill>
                  <a:schemeClr val="accent1"/>
                </a:solidFill>
              </a:rPr>
              <a:t>"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de-DE" sz="8000" noProof="0">
                <a:solidFill>
                  <a:schemeClr val="accent1"/>
                </a:solidFill>
              </a:rPr>
              <a:t>"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674812" y="3352800"/>
            <a:ext cx="8839202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FC817E-3BDD-4E91-9993-12FAEF1EFE5F}" type="datetime1">
              <a:rPr lang="de-DE" noProof="0" smtClean="0"/>
              <a:t>07.12.2021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974007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te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2" y="3308581"/>
            <a:ext cx="9906000" cy="14688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141410" y="4777381"/>
            <a:ext cx="9906001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F6BB5B-2D73-4A1C-8D1A-E7F424E0EF1F}" type="datetime1">
              <a:rPr lang="de-DE" noProof="0" smtClean="0"/>
              <a:t>07.12.2021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938416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Visite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de-DE" sz="8000" noProof="0">
                <a:solidFill>
                  <a:schemeClr val="accent1"/>
                </a:solidFill>
              </a:rPr>
              <a:t>"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de-DE" sz="8000" noProof="0">
                <a:solidFill>
                  <a:schemeClr val="accent1"/>
                </a:solidFill>
              </a:rPr>
              <a:t>"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de-DE" noProof="0"/>
              <a:t>Textmasterformate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141411" y="4775200"/>
            <a:ext cx="9906000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36147C-B631-4638-AD2A-159CFBAFC52B}" type="datetime1">
              <a:rPr lang="de-DE" noProof="0" smtClean="0"/>
              <a:t>07.12.2021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815835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de-DE" noProof="0"/>
              <a:t>Titelmasterformat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de-DE" noProof="0"/>
              <a:t>Textmasterformate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466CC2-108E-48EC-B9E8-EAF250C97226}" type="datetime1">
              <a:rPr lang="de-DE" noProof="0" smtClean="0"/>
              <a:t>07.12.2021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41136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FF6C79-8C18-4D74-ABCB-20CA3FF5F424}" type="datetime1">
              <a:rPr lang="de-DE" noProof="0" smtClean="0"/>
              <a:t>07.12.2021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968175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8836898" y="609599"/>
            <a:ext cx="2210514" cy="5181601"/>
          </a:xfrm>
        </p:spPr>
        <p:txBody>
          <a:bodyPr vert="eaVert"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1412" y="609600"/>
            <a:ext cx="7543800" cy="5181600"/>
          </a:xfrm>
        </p:spPr>
        <p:txBody>
          <a:bodyPr vert="eaVert" rtlCol="0" anchor="t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895310-8661-4A36-8A17-4401A6EFB486}" type="datetime1">
              <a:rPr lang="de-DE" noProof="0" smtClean="0"/>
              <a:t>07.12.2021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3656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0A3AD4-258E-4D27-9091-B147B38F5074}" type="datetime1">
              <a:rPr lang="de-DE" noProof="0" smtClean="0"/>
              <a:t>07.12.2021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8565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51013" y="3308581"/>
            <a:ext cx="8686800" cy="1468800"/>
          </a:xfrm>
        </p:spPr>
        <p:txBody>
          <a:bodyPr rtlCol="0" anchor="b"/>
          <a:lstStyle>
            <a:lvl1pPr algn="r">
              <a:defRPr sz="4000" b="0" cap="all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751011" y="4777381"/>
            <a:ext cx="8686801" cy="8604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88A97F-8B8A-424B-8270-C7C7FE5D7433}" type="datetime1">
              <a:rPr lang="de-DE" noProof="0" smtClean="0"/>
              <a:t>07.12.2021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87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141412" y="2666999"/>
            <a:ext cx="4876800" cy="312420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70612" y="2667000"/>
            <a:ext cx="4876800" cy="31242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CB5CB4-062B-47D1-A347-FF0394F81C33}" type="datetime1">
              <a:rPr lang="de-DE" noProof="0" smtClean="0"/>
              <a:t>07.12.2021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1396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429280" y="2658533"/>
            <a:ext cx="458893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141412" y="3243262"/>
            <a:ext cx="4876800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43133" y="2667000"/>
            <a:ext cx="460428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70612" y="3243262"/>
            <a:ext cx="4876801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2A7B4D-905C-4E1F-87CF-82E87BA3B1AA}" type="datetime1">
              <a:rPr lang="de-DE" noProof="0" smtClean="0"/>
              <a:t>07.12.2021</a:t>
            </a:fld>
            <a:endParaRPr lang="de-DE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6596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09DE6E-986D-424F-B1D8-3219EC736CE5}" type="datetime1">
              <a:rPr lang="de-DE" noProof="0" smtClean="0"/>
              <a:t>07.12.2021</a:t>
            </a:fld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326638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F2D933-E2A1-4E9B-9745-47BBE37D536F}" type="datetime1">
              <a:rPr lang="de-DE" noProof="0" smtClean="0"/>
              <a:t>07.12.2021</a:t>
            </a:fld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70197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1" y="1600200"/>
            <a:ext cx="3549121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103812" y="609601"/>
            <a:ext cx="5943601" cy="51816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141411" y="2971800"/>
            <a:ext cx="354912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B24DE3-8283-4038-B1E0-EA56098B27BD}" type="datetime1">
              <a:rPr lang="de-DE" noProof="0" smtClean="0"/>
              <a:t>07.12.2021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40187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1" y="1600200"/>
            <a:ext cx="5334001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7433733" y="1607307"/>
            <a:ext cx="3276599" cy="320040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141411" y="2971800"/>
            <a:ext cx="53340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 rtlCol="0"/>
          <a:lstStyle/>
          <a:p>
            <a:pPr rtl="0"/>
            <a:fld id="{C5C7F0B4-425F-48F6-B1E0-39D9ECB97B32}" type="datetime1">
              <a:rPr lang="de-DE" noProof="0" smtClean="0"/>
              <a:t>07.12.2021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28938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44C82830-31CF-466A-B868-62AB0F716250}" type="datetime1">
              <a:rPr lang="de-DE" noProof="0" smtClean="0"/>
              <a:t>07.12.2021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24976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9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jpeg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Schüler am Mikroskop">
            <a:extLst>
              <a:ext uri="{FF2B5EF4-FFF2-40B4-BE49-F238E27FC236}">
                <a16:creationId xmlns:a16="http://schemas.microsoft.com/office/drawing/2014/main" id="{082DAC18-E623-0546-920C-6676DF6B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124" y="0"/>
            <a:ext cx="11251756" cy="6857990"/>
          </a:xfrm>
        </p:spPr>
        <p:txBody>
          <a:bodyPr rtlCol="0" anchor="ctr">
            <a:noAutofit/>
          </a:bodyPr>
          <a:lstStyle/>
          <a:p>
            <a:pPr algn="l" rtl="0"/>
            <a:r>
              <a:rPr lang="de-DE" sz="9600" b="1" dirty="0"/>
              <a:t>Campus Sarganserland</a:t>
            </a:r>
            <a:br>
              <a:rPr lang="de-DE" sz="9600" b="1" dirty="0"/>
            </a:br>
            <a:r>
              <a:rPr lang="de-DE" sz="4000" b="1" cap="none" dirty="0"/>
              <a:t>Ein Standortvorteil für die ganze Region Sarganserland-</a:t>
            </a:r>
            <a:r>
              <a:rPr lang="de-DE" sz="4000" b="1" cap="none" dirty="0" err="1"/>
              <a:t>Werdenberg</a:t>
            </a:r>
            <a:r>
              <a:rPr lang="de-DE" sz="4000" b="1" cap="none" dirty="0"/>
              <a:t> </a:t>
            </a:r>
            <a:endParaRPr lang="de-DE" sz="9600" b="1" cap="none" dirty="0"/>
          </a:p>
        </p:txBody>
      </p:sp>
    </p:spTree>
    <p:extLst>
      <p:ext uri="{BB962C8B-B14F-4D97-AF65-F5344CB8AC3E}">
        <p14:creationId xmlns:p14="http://schemas.microsoft.com/office/powerpoint/2010/main" val="814101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84F96F-B0BE-4E84-A401-8F843805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384" y="72830"/>
            <a:ext cx="8655605" cy="1381691"/>
          </a:xfrm>
        </p:spPr>
        <p:txBody>
          <a:bodyPr rtlCol="0">
            <a:normAutofit/>
          </a:bodyPr>
          <a:lstStyle/>
          <a:p>
            <a:pPr algn="ctr" rtl="0"/>
            <a:r>
              <a:rPr lang="de-DE" b="1" dirty="0"/>
              <a:t>Campus</a:t>
            </a:r>
            <a:r>
              <a:rPr lang="de-DE" dirty="0"/>
              <a:t> </a:t>
            </a:r>
            <a:r>
              <a:rPr lang="de-DE" dirty="0">
                <a:solidFill>
                  <a:schemeClr val="tx1"/>
                </a:solidFill>
              </a:rPr>
              <a:t> Entwicklungsetappen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36673" y="1654327"/>
            <a:ext cx="24102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Schritt 1:</a:t>
            </a:r>
          </a:p>
          <a:p>
            <a:endParaRPr lang="de-CH" sz="1400" dirty="0"/>
          </a:p>
          <a:p>
            <a:r>
              <a:rPr lang="de-CH" sz="1400" dirty="0"/>
              <a:t>Realisierung Kantonsschule (optimiertes Projekt)</a:t>
            </a:r>
          </a:p>
        </p:txBody>
      </p:sp>
      <p:pic>
        <p:nvPicPr>
          <p:cNvPr id="44" name="Inhaltsplatzhalter 4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0059"/>
          <a:stretch/>
        </p:blipFill>
        <p:spPr>
          <a:xfrm rot="5400000">
            <a:off x="2717528" y="1103030"/>
            <a:ext cx="2084679" cy="3124200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 rotWithShape="1">
          <a:blip r:embed="rId4"/>
          <a:srcRect t="13189" b="3569"/>
          <a:stretch/>
        </p:blipFill>
        <p:spPr>
          <a:xfrm rot="5400000">
            <a:off x="2626388" y="3589404"/>
            <a:ext cx="2284998" cy="3142240"/>
          </a:xfrm>
          <a:prstGeom prst="rect">
            <a:avLst/>
          </a:prstGeom>
        </p:spPr>
      </p:pic>
      <p:sp>
        <p:nvSpPr>
          <p:cNvPr id="48" name="Textfeld 47"/>
          <p:cNvSpPr txBox="1"/>
          <p:nvPr/>
        </p:nvSpPr>
        <p:spPr>
          <a:xfrm>
            <a:off x="236673" y="4364223"/>
            <a:ext cx="16349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Schritt 2:</a:t>
            </a:r>
          </a:p>
          <a:p>
            <a:endParaRPr lang="de-CH" sz="1400" dirty="0"/>
          </a:p>
          <a:p>
            <a:r>
              <a:rPr lang="de-CH" sz="1400" dirty="0"/>
              <a:t>Bau Teilbereiche Aula, Mensa, Bibliothek </a:t>
            </a:r>
          </a:p>
        </p:txBody>
      </p:sp>
      <p:pic>
        <p:nvPicPr>
          <p:cNvPr id="49" name="Grafik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212691" y="973786"/>
            <a:ext cx="2084680" cy="3382689"/>
          </a:xfrm>
          <a:prstGeom prst="rect">
            <a:avLst/>
          </a:prstGeom>
        </p:spPr>
      </p:pic>
      <p:sp>
        <p:nvSpPr>
          <p:cNvPr id="50" name="Textfeld 49"/>
          <p:cNvSpPr txBox="1"/>
          <p:nvPr/>
        </p:nvSpPr>
        <p:spPr>
          <a:xfrm>
            <a:off x="8994273" y="1654327"/>
            <a:ext cx="20444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Schritt 3:</a:t>
            </a:r>
          </a:p>
          <a:p>
            <a:endParaRPr lang="de-CH" sz="1400" dirty="0"/>
          </a:p>
          <a:p>
            <a:r>
              <a:rPr lang="de-CH" sz="1400" dirty="0"/>
              <a:t>Projekt Berufsbildungsregion Süd Standort Sargans</a:t>
            </a:r>
          </a:p>
        </p:txBody>
      </p:sp>
      <p:pic>
        <p:nvPicPr>
          <p:cNvPr id="51" name="Grafik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433359" y="3148354"/>
            <a:ext cx="2466613" cy="4205956"/>
          </a:xfrm>
          <a:prstGeom prst="rect">
            <a:avLst/>
          </a:prstGeom>
        </p:spPr>
      </p:pic>
      <p:sp>
        <p:nvSpPr>
          <p:cNvPr id="52" name="Textfeld 51"/>
          <p:cNvSpPr txBox="1"/>
          <p:nvPr/>
        </p:nvSpPr>
        <p:spPr>
          <a:xfrm>
            <a:off x="9835570" y="4148779"/>
            <a:ext cx="17485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Schritt 4:</a:t>
            </a:r>
          </a:p>
          <a:p>
            <a:endParaRPr lang="de-CH" sz="1400" dirty="0"/>
          </a:p>
          <a:p>
            <a:r>
              <a:rPr lang="de-CH" sz="1400" dirty="0"/>
              <a:t>Campus Sarganserland mit Erweiterungs-möglichkeiten</a:t>
            </a:r>
          </a:p>
        </p:txBody>
      </p:sp>
    </p:spTree>
    <p:extLst>
      <p:ext uri="{BB962C8B-B14F-4D97-AF65-F5344CB8AC3E}">
        <p14:creationId xmlns:p14="http://schemas.microsoft.com/office/powerpoint/2010/main" val="1823392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674" y="643466"/>
            <a:ext cx="4338652" cy="5571065"/>
          </a:xfrm>
        </p:spPr>
        <p:txBody>
          <a:bodyPr rtlCol="0" anchor="ctr">
            <a:normAutofit/>
          </a:bodyPr>
          <a:lstStyle/>
          <a:p>
            <a:pPr rtl="0"/>
            <a:r>
              <a:rPr lang="de-DE" sz="3600" b="1" dirty="0"/>
              <a:t>Campus Sarganserland als Ideale</a:t>
            </a:r>
            <a:br>
              <a:rPr lang="de-DE" sz="3600" b="1" dirty="0"/>
            </a:br>
            <a:r>
              <a:rPr lang="de-DE" sz="3600" dirty="0">
                <a:solidFill>
                  <a:schemeClr val="tx1"/>
                </a:solidFill>
              </a:rPr>
              <a:t>Stärkung  </a:t>
            </a:r>
            <a:br>
              <a:rPr lang="de-DE" sz="3600" dirty="0">
                <a:solidFill>
                  <a:schemeClr val="tx1"/>
                </a:solidFill>
              </a:rPr>
            </a:br>
            <a:r>
              <a:rPr lang="de-DE" sz="3600" b="1" dirty="0"/>
              <a:t>zur Bildungsregion </a:t>
            </a:r>
            <a:r>
              <a:rPr lang="de-DE" sz="3600" b="1" dirty="0" err="1"/>
              <a:t>süd</a:t>
            </a:r>
            <a:endParaRPr lang="de-DE" sz="3600" b="1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FBC750A-B8E7-49A0-A00A-F72451271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2169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44D0436-4FAC-43D1-9565-515BBE80D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08066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 dirty="0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F82E424-AAF6-43AC-AC56-03BA23E0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150420" y="3429000"/>
            <a:ext cx="6858000" cy="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22" name="Inhaltsplatzhalter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316973"/>
              </p:ext>
            </p:extLst>
          </p:nvPr>
        </p:nvGraphicFramePr>
        <p:xfrm>
          <a:off x="428822" y="920706"/>
          <a:ext cx="6413411" cy="5145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14933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Schüler am Mikroskop">
            <a:extLst>
              <a:ext uri="{FF2B5EF4-FFF2-40B4-BE49-F238E27FC236}">
                <a16:creationId xmlns:a16="http://schemas.microsoft.com/office/drawing/2014/main" id="{082DAC18-E623-0546-920C-6676DF6B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243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rtlCol="0">
            <a:noAutofit/>
          </a:bodyPr>
          <a:lstStyle/>
          <a:p>
            <a:pPr algn="l" rtl="0"/>
            <a:r>
              <a:rPr lang="de-DE" sz="11700" b="1" dirty="0"/>
              <a:t>Vielen </a:t>
            </a:r>
            <a:br>
              <a:rPr lang="de-DE" sz="11700" b="1" dirty="0"/>
            </a:br>
            <a:r>
              <a:rPr lang="de-DE" sz="11700" dirty="0">
                <a:solidFill>
                  <a:schemeClr val="tx1"/>
                </a:solidFill>
              </a:rPr>
              <a:t>Dank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D49C5163-C20C-4544-B7B1-4C17B8DB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rtlCol="0">
            <a:normAutofit/>
          </a:bodyPr>
          <a:lstStyle/>
          <a:p>
            <a:pPr algn="l" rtl="0"/>
            <a:endParaRPr lang="de-DE" dirty="0"/>
          </a:p>
          <a:p>
            <a:pPr algn="l" rtl="0"/>
            <a:r>
              <a:rPr lang="de-DE" dirty="0"/>
              <a:t>Gemeinsam sind wir stark!</a:t>
            </a:r>
          </a:p>
          <a:p>
            <a:pPr algn="l" rtl="0"/>
            <a:r>
              <a:rPr lang="de-DE" dirty="0"/>
              <a:t>die Region Sarganserland-</a:t>
            </a:r>
            <a:r>
              <a:rPr lang="de-DE" dirty="0" err="1"/>
              <a:t>Werdenberg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8061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3" y="826169"/>
            <a:ext cx="9905998" cy="697832"/>
          </a:xfrm>
        </p:spPr>
        <p:txBody>
          <a:bodyPr/>
          <a:lstStyle/>
          <a:p>
            <a:r>
              <a:rPr lang="de-CH" dirty="0"/>
              <a:t>Campus Sarganserland 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7431" y="1639659"/>
            <a:ext cx="7371348" cy="429592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831179" y="2285998"/>
            <a:ext cx="31201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de-CH" sz="2400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Gemeinsamer Bildungscampus mit Kompetenzen für gymnasiale und berufliche Bildung</a:t>
            </a:r>
          </a:p>
        </p:txBody>
      </p:sp>
    </p:spTree>
    <p:extLst>
      <p:ext uri="{BB962C8B-B14F-4D97-AF65-F5344CB8AC3E}">
        <p14:creationId xmlns:p14="http://schemas.microsoft.com/office/powerpoint/2010/main" val="3672644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6256867" cy="1905000"/>
          </a:xfrm>
        </p:spPr>
        <p:txBody>
          <a:bodyPr rtlCol="0">
            <a:normAutofit/>
          </a:bodyPr>
          <a:lstStyle/>
          <a:p>
            <a:pPr algn="ctr" rtl="0"/>
            <a:r>
              <a:rPr lang="de-DE" b="1" dirty="0"/>
              <a:t>Campus Sarganserland</a:t>
            </a:r>
            <a:br>
              <a:rPr lang="de-DE" b="1" dirty="0"/>
            </a:br>
            <a:r>
              <a:rPr lang="de-DE" dirty="0">
                <a:solidFill>
                  <a:schemeClr val="tx1"/>
                </a:solidFill>
              </a:rPr>
              <a:t>Nutzung von Synergien </a:t>
            </a:r>
            <a:endParaRPr lang="de-DE" b="1" dirty="0"/>
          </a:p>
        </p:txBody>
      </p:sp>
      <p:graphicFrame>
        <p:nvGraphicFramePr>
          <p:cNvPr id="24" name="Inhaltsplatzhalter 8" descr="Symbol für SmartArt-Grafik">
            <a:extLst>
              <a:ext uri="{FF2B5EF4-FFF2-40B4-BE49-F238E27FC236}">
                <a16:creationId xmlns:a16="http://schemas.microsoft.com/office/drawing/2014/main" id="{1E8F1206-26E1-9E44-A1A9-B061CF0EE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021634"/>
              </p:ext>
            </p:extLst>
          </p:nvPr>
        </p:nvGraphicFramePr>
        <p:xfrm>
          <a:off x="511806" y="2796897"/>
          <a:ext cx="5233254" cy="2963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Bild 9" descr="Schülerin am Mikroskop">
            <a:extLst>
              <a:ext uri="{FF2B5EF4-FFF2-40B4-BE49-F238E27FC236}">
                <a16:creationId xmlns:a16="http://schemas.microsoft.com/office/drawing/2014/main" id="{7480DF21-DE52-7742-819E-D9D5B414826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4455" y="3100590"/>
            <a:ext cx="3716680" cy="3615331"/>
          </a:xfrm>
          <a:prstGeom prst="rect">
            <a:avLst/>
          </a:prstGeom>
        </p:spPr>
      </p:pic>
      <p:pic>
        <p:nvPicPr>
          <p:cNvPr id="16" name="Bild 15" descr="Schülerin, die ein Reagenzglas betrachtet">
            <a:extLst>
              <a:ext uri="{FF2B5EF4-FFF2-40B4-BE49-F238E27FC236}">
                <a16:creationId xmlns:a16="http://schemas.microsoft.com/office/drawing/2014/main" id="{EE1B592D-31D6-3841-8CC1-3C629FEDB5D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6867" y="160867"/>
            <a:ext cx="3767328" cy="3747805"/>
          </a:xfrm>
          <a:custGeom>
            <a:avLst/>
            <a:gdLst>
              <a:gd name="connsiteX0" fmla="*/ 0 w 3767328"/>
              <a:gd name="connsiteY0" fmla="*/ 0 h 3747805"/>
              <a:gd name="connsiteX1" fmla="*/ 3767328 w 3767328"/>
              <a:gd name="connsiteY1" fmla="*/ 0 h 3747805"/>
              <a:gd name="connsiteX2" fmla="*/ 3767328 w 3767328"/>
              <a:gd name="connsiteY2" fmla="*/ 2778856 h 3747805"/>
              <a:gd name="connsiteX3" fmla="*/ 1896721 w 3767328"/>
              <a:gd name="connsiteY3" fmla="*/ 2778856 h 3747805"/>
              <a:gd name="connsiteX4" fmla="*/ 1896721 w 3767328"/>
              <a:gd name="connsiteY4" fmla="*/ 3747805 h 3747805"/>
              <a:gd name="connsiteX5" fmla="*/ 0 w 3767328"/>
              <a:gd name="connsiteY5" fmla="*/ 3747805 h 374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7328" h="3747805">
                <a:moveTo>
                  <a:pt x="0" y="0"/>
                </a:moveTo>
                <a:lnTo>
                  <a:pt x="3767328" y="0"/>
                </a:lnTo>
                <a:lnTo>
                  <a:pt x="3767328" y="2778856"/>
                </a:lnTo>
                <a:lnTo>
                  <a:pt x="1896721" y="2778856"/>
                </a:lnTo>
                <a:lnTo>
                  <a:pt x="1896721" y="3747805"/>
                </a:lnTo>
                <a:lnTo>
                  <a:pt x="0" y="3747805"/>
                </a:lnTo>
                <a:close/>
              </a:path>
            </a:pathLst>
          </a:custGeom>
        </p:spPr>
      </p:pic>
      <p:pic>
        <p:nvPicPr>
          <p:cNvPr id="14" name="Bild 13" descr="Schüler, die dem Lehrer beim Durchführen eines Wissenschaftsexperiments zuschauen">
            <a:extLst>
              <a:ext uri="{FF2B5EF4-FFF2-40B4-BE49-F238E27FC236}">
                <a16:creationId xmlns:a16="http://schemas.microsoft.com/office/drawing/2014/main" id="{6AC1EBEB-9D74-3E4C-9BDC-668D2D212A5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0185061" y="160868"/>
            <a:ext cx="1846073" cy="2778854"/>
          </a:xfrm>
          <a:prstGeom prst="rect">
            <a:avLst/>
          </a:prstGeom>
        </p:spPr>
      </p:pic>
      <p:pic>
        <p:nvPicPr>
          <p:cNvPr id="18" name="Bild 17" descr="Schüler, die aufzeigen">
            <a:extLst>
              <a:ext uri="{FF2B5EF4-FFF2-40B4-BE49-F238E27FC236}">
                <a16:creationId xmlns:a16="http://schemas.microsoft.com/office/drawing/2014/main" id="{8D11AB9E-363B-C248-9288-085B4151B41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>
          <a:xfrm>
            <a:off x="6256867" y="4071410"/>
            <a:ext cx="1898121" cy="264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3" y="333375"/>
            <a:ext cx="9905998" cy="828675"/>
          </a:xfrm>
        </p:spPr>
        <p:txBody>
          <a:bodyPr/>
          <a:lstStyle/>
          <a:p>
            <a:r>
              <a:rPr lang="de-CH" dirty="0"/>
              <a:t>Campus Sarganserland </a:t>
            </a: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98828470"/>
              </p:ext>
            </p:extLst>
          </p:nvPr>
        </p:nvGraphicFramePr>
        <p:xfrm>
          <a:off x="1141413" y="1657350"/>
          <a:ext cx="10212387" cy="448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7678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3" y="333375"/>
            <a:ext cx="9905998" cy="828675"/>
          </a:xfrm>
        </p:spPr>
        <p:txBody>
          <a:bodyPr/>
          <a:lstStyle/>
          <a:p>
            <a:r>
              <a:rPr lang="de-CH" dirty="0"/>
              <a:t>Campus Sarganserland </a:t>
            </a: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83098301"/>
              </p:ext>
            </p:extLst>
          </p:nvPr>
        </p:nvGraphicFramePr>
        <p:xfrm>
          <a:off x="1141413" y="1657350"/>
          <a:ext cx="10212387" cy="448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9084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3" y="333375"/>
            <a:ext cx="9905998" cy="828675"/>
          </a:xfrm>
        </p:spPr>
        <p:txBody>
          <a:bodyPr/>
          <a:lstStyle/>
          <a:p>
            <a:r>
              <a:rPr lang="de-CH" dirty="0"/>
              <a:t>Campus Sarganserland </a:t>
            </a: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425975589"/>
              </p:ext>
            </p:extLst>
          </p:nvPr>
        </p:nvGraphicFramePr>
        <p:xfrm>
          <a:off x="1141413" y="1657350"/>
          <a:ext cx="10212387" cy="448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5029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3" y="333375"/>
            <a:ext cx="9905998" cy="828675"/>
          </a:xfrm>
        </p:spPr>
        <p:txBody>
          <a:bodyPr/>
          <a:lstStyle/>
          <a:p>
            <a:r>
              <a:rPr lang="de-CH" dirty="0"/>
              <a:t>Campus Sarganserland </a:t>
            </a: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604433528"/>
              </p:ext>
            </p:extLst>
          </p:nvPr>
        </p:nvGraphicFramePr>
        <p:xfrm>
          <a:off x="1141413" y="1657350"/>
          <a:ext cx="10212387" cy="448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8344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3" y="333375"/>
            <a:ext cx="9905998" cy="828675"/>
          </a:xfrm>
        </p:spPr>
        <p:txBody>
          <a:bodyPr/>
          <a:lstStyle/>
          <a:p>
            <a:r>
              <a:rPr lang="de-CH" dirty="0"/>
              <a:t>Campus Sarganserland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38150" y="1257300"/>
            <a:ext cx="31540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/>
          </a:p>
          <a:p>
            <a:r>
              <a:rPr lang="de-CH" dirty="0"/>
              <a:t>Mobilität und Vernetzung</a:t>
            </a:r>
          </a:p>
          <a:p>
            <a:endParaRPr lang="de-CH" sz="800" dirty="0"/>
          </a:p>
          <a:p>
            <a:r>
              <a:rPr lang="de-CH" dirty="0"/>
              <a:t>Durch die gute Erschliessung mit dem ÖV und dem MIV (Autobahn) ist die Mobilität und die Vernetzung optimal gewährt. Hinzu kommen die Entwicklungs-möglichkeiten auf dem Gemeindegebiet Mels «</a:t>
            </a:r>
            <a:r>
              <a:rPr lang="de-CH" dirty="0" err="1"/>
              <a:t>Wildriet</a:t>
            </a:r>
            <a:r>
              <a:rPr lang="de-CH" dirty="0"/>
              <a:t>».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226" y="1257300"/>
            <a:ext cx="7455185" cy="518621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548530" y="6009815"/>
            <a:ext cx="2099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Gemeinde Mels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898991" y="1764511"/>
            <a:ext cx="2339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solidFill>
                  <a:schemeClr val="accent3"/>
                </a:solidFill>
              </a:rPr>
              <a:t>Gemeinde Sargans</a:t>
            </a:r>
          </a:p>
        </p:txBody>
      </p:sp>
    </p:spTree>
    <p:extLst>
      <p:ext uri="{BB962C8B-B14F-4D97-AF65-F5344CB8AC3E}">
        <p14:creationId xmlns:p14="http://schemas.microsoft.com/office/powerpoint/2010/main" val="103343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84F96F-B0BE-4E84-A401-8F843805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131" y="83238"/>
            <a:ext cx="7746124" cy="1476284"/>
          </a:xfrm>
        </p:spPr>
        <p:txBody>
          <a:bodyPr rtlCol="0">
            <a:normAutofit/>
          </a:bodyPr>
          <a:lstStyle/>
          <a:p>
            <a:pPr algn="ctr" rtl="0"/>
            <a:r>
              <a:rPr lang="de-DE" sz="3600" b="1" dirty="0"/>
              <a:t>Campus</a:t>
            </a:r>
            <a:r>
              <a:rPr lang="de-DE" sz="3600" dirty="0"/>
              <a:t> </a:t>
            </a:r>
            <a:r>
              <a:rPr lang="de-DE" sz="3600" dirty="0">
                <a:solidFill>
                  <a:schemeClr val="tx1"/>
                </a:solidFill>
              </a:rPr>
              <a:t> Meilensteine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07" y="472967"/>
            <a:ext cx="4027169" cy="261689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66" y="3466344"/>
            <a:ext cx="4027169" cy="3040784"/>
          </a:xfrm>
          <a:prstGeom prst="rect">
            <a:avLst/>
          </a:prstGeom>
        </p:spPr>
      </p:pic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010196" y="1304758"/>
            <a:ext cx="6986073" cy="469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162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z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dc7352e55e77714fab0739bd1a2ce12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b47b806cf7e90fe7257fa1ff83c741b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235EAC-5FEE-4CF4-B627-4AC327BD04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A0466F-55BA-4B4C-B910-3BFE9417EB92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13075A8-A5B0-4ED9-ACD9-B97630E65A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Wissenschaft in der Schule, Design Netz</Template>
  <TotalTime>0</TotalTime>
  <Words>501</Words>
  <Application>Microsoft Office PowerPoint</Application>
  <PresentationFormat>Breitbild</PresentationFormat>
  <Paragraphs>101</Paragraphs>
  <Slides>12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Netz</vt:lpstr>
      <vt:lpstr>Campus Sarganserland Ein Standortvorteil für die ganze Region Sarganserland-Werdenberg </vt:lpstr>
      <vt:lpstr>Campus Sarganserland </vt:lpstr>
      <vt:lpstr>Campus Sarganserland Nutzung von Synergien </vt:lpstr>
      <vt:lpstr>Campus Sarganserland </vt:lpstr>
      <vt:lpstr>Campus Sarganserland </vt:lpstr>
      <vt:lpstr>Campus Sarganserland </vt:lpstr>
      <vt:lpstr>Campus Sarganserland </vt:lpstr>
      <vt:lpstr>Campus Sarganserland </vt:lpstr>
      <vt:lpstr>Campus  Meilensteine</vt:lpstr>
      <vt:lpstr>Campus  Entwicklungsetappen </vt:lpstr>
      <vt:lpstr>Campus Sarganserland als Ideale Stärkung   zur Bildungsregion süd</vt:lpstr>
      <vt:lpstr>Vielen  Dank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2020-04-20T14:28:03Z</dcterms:created>
  <dcterms:modified xsi:type="dcterms:W3CDTF">2021-12-07T10:07:33Z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